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7772400" cx="10058400"/>
  <p:notesSz cx="10058400" cy="7772400"/>
  <p:embeddedFontLst>
    <p:embeddedFont>
      <p:font typeface="Noto Sans Symbol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8" roundtripDataSignature="AMtx7mjkUqP+rnNgnHtY3I+5745CSuSp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A5ECA2-6276-4234-868A-92427BB77B92}">
  <a:tblStyle styleId="{DFA5ECA2-6276-4234-868A-92427BB77B92}" styleName="Table_0">
    <a:wholeTbl>
      <a:tcTxStyle b="off" i="off">
        <a:font>
          <a:latin typeface="Georgia"/>
          <a:ea typeface="Georgia"/>
          <a:cs typeface="Georg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9ED"/>
          </a:solidFill>
        </a:fill>
      </a:tcStyle>
    </a:wholeTbl>
    <a:band1H>
      <a:tcTxStyle/>
      <a:tcStyle>
        <a:fill>
          <a:solidFill>
            <a:srgbClr val="CFCFD9"/>
          </a:solidFill>
        </a:fill>
      </a:tcStyle>
    </a:band1H>
    <a:band2H>
      <a:tcTxStyle/>
    </a:band2H>
    <a:band1V>
      <a:tcTxStyle/>
      <a:tcStyle>
        <a:fill>
          <a:solidFill>
            <a:srgbClr val="CFCFD9"/>
          </a:solidFill>
        </a:fill>
      </a:tcStyle>
    </a:band1V>
    <a:band2V>
      <a:tcTxStyle/>
    </a:band2V>
    <a:lastCol>
      <a:tcTxStyle b="on" i="off">
        <a:font>
          <a:latin typeface="Georgia"/>
          <a:ea typeface="Georgia"/>
          <a:cs typeface="Georgi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eorgia"/>
          <a:ea typeface="Georgia"/>
          <a:cs typeface="Georgi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eorgia"/>
          <a:ea typeface="Georgia"/>
          <a:cs typeface="Georg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NotoSansSymbols-bold.fntdata"/><Relationship Id="rId12" Type="http://schemas.openxmlformats.org/officeDocument/2006/relationships/slide" Target="slides/slide6.xml"/><Relationship Id="rId56" Type="http://schemas.openxmlformats.org/officeDocument/2006/relationships/font" Target="fonts/NotoSansSymbols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97538" y="0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381875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62560" marR="11937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Dia 10 chegou  e Marta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se lembra que precisa transferir  o dinheiro do aluguel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objetivo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para Ana. Como está longe de uma  agência bancária e não sabe se daria tempo de pegar uma agência  aberta, Marta decide efetuar a transferência  pela Internet . Ela entra no site do seu banco, inicia o  processo de transferência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ação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indica a conta de Ana de uma lista 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contas pré-cadastradas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, informa a quantia a ser transferida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e  confirma a operação com sua senha. Ao conferir que a  transferência foi efetuada , ela envia uma confirmação da  transferência por mensagem para Ana e para ela própria, verifica o seu  saldo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ação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para confirmar o quanto ainda resta de dinheiro na conta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e sai do sistema 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bb0a08523_0_4:notes"/>
          <p:cNvSpPr txBox="1"/>
          <p:nvPr>
            <p:ph idx="1" type="body"/>
          </p:nvPr>
        </p:nvSpPr>
        <p:spPr>
          <a:xfrm>
            <a:off x="1006475" y="3692525"/>
            <a:ext cx="8045400" cy="349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62560" marR="119379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Dia 10 chegou  e Marta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se lembra que precisa transferir  o dinheiro do aluguel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objetivo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para Ana. Como está longe de uma  agência bancária e não sabe se daria tempo de pegar uma agência  aberta, Marta decide efetuar a transferência  pela Internet . Ela entra no site do seu banco, inicia o  processo de transferência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ação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indica a conta de Ana de uma lista de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u="sng">
                <a:latin typeface="Arial"/>
                <a:ea typeface="Arial"/>
                <a:cs typeface="Arial"/>
                <a:sym typeface="Arial"/>
              </a:rPr>
              <a:t>contas pré-cadastradas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, informa a quantia a ser transferida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e  confirma a operação com sua senha. Ao conferir que a  transferência foi efetuada , ela envia uma confirmação da  transferência por mensagem para Ana e para ela própria, verifica o seu  saldo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ação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 para confirmar o quanto ainda resta de dinheiro na conta </a:t>
            </a:r>
            <a:r>
              <a:rPr b="1" baseline="-25000"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e sai do sistema .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3bb0a08523_0_4:notes"/>
          <p:cNvSpPr/>
          <p:nvPr>
            <p:ph idx="2" type="sldImg"/>
          </p:nvPr>
        </p:nvSpPr>
        <p:spPr>
          <a:xfrm>
            <a:off x="3143250" y="582613"/>
            <a:ext cx="3771900" cy="291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8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3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Sketchboards</a:t>
            </a:r>
            <a:endParaRPr/>
          </a:p>
        </p:txBody>
      </p:sp>
      <p:sp>
        <p:nvSpPr>
          <p:cNvPr id="335" name="Google Shape;335;p23:notes"/>
          <p:cNvSpPr txBox="1"/>
          <p:nvPr>
            <p:ph idx="12" type="sldNum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5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 de apontamento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pointing device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 que permite identificar um objeto na interface</a:t>
            </a:r>
            <a:endParaRPr/>
          </a:p>
        </p:txBody>
      </p:sp>
      <p:sp>
        <p:nvSpPr>
          <p:cNvPr id="128" name="Google Shape;128;p3:notes"/>
          <p:cNvSpPr txBox="1"/>
          <p:nvPr>
            <p:ph idx="12" type="sldNum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1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2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3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5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8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40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 A-eliminar</a:t>
            </a:r>
            <a:endParaRPr/>
          </a:p>
        </p:txBody>
      </p:sp>
      <p:sp>
        <p:nvSpPr>
          <p:cNvPr id="480" name="Google Shape;480;p40:notes"/>
          <p:cNvSpPr txBox="1"/>
          <p:nvPr>
            <p:ph idx="12" type="sldNum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2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8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9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9:notes"/>
          <p:cNvSpPr/>
          <p:nvPr>
            <p:ph idx="2" type="sldImg"/>
          </p:nvPr>
        </p:nvSpPr>
        <p:spPr>
          <a:xfrm>
            <a:off x="3143250" y="582613"/>
            <a:ext cx="3771900" cy="2914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1"/>
          <p:cNvSpPr/>
          <p:nvPr/>
        </p:nvSpPr>
        <p:spPr>
          <a:xfrm flipH="1" rot="10800000">
            <a:off x="5951220" y="4318000"/>
            <a:ext cx="4107180" cy="1025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51"/>
          <p:cNvSpPr/>
          <p:nvPr/>
        </p:nvSpPr>
        <p:spPr>
          <a:xfrm flipH="1" rot="10800000">
            <a:off x="5951220" y="4416957"/>
            <a:ext cx="4107180" cy="217699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1;p51"/>
          <p:cNvSpPr/>
          <p:nvPr/>
        </p:nvSpPr>
        <p:spPr>
          <a:xfrm flipH="1" rot="10800000">
            <a:off x="5951220" y="4663443"/>
            <a:ext cx="4107180" cy="10795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51"/>
          <p:cNvSpPr/>
          <p:nvPr/>
        </p:nvSpPr>
        <p:spPr>
          <a:xfrm flipH="1" rot="10800000">
            <a:off x="5951220" y="4719215"/>
            <a:ext cx="2161858" cy="2159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51"/>
          <p:cNvSpPr/>
          <p:nvPr/>
        </p:nvSpPr>
        <p:spPr>
          <a:xfrm flipH="1" rot="10800000">
            <a:off x="5951220" y="4758799"/>
            <a:ext cx="2161858" cy="10795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34;p51"/>
          <p:cNvSpPr/>
          <p:nvPr/>
        </p:nvSpPr>
        <p:spPr>
          <a:xfrm>
            <a:off x="5951222" y="4490720"/>
            <a:ext cx="3370263" cy="3058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51"/>
          <p:cNvSpPr/>
          <p:nvPr/>
        </p:nvSpPr>
        <p:spPr>
          <a:xfrm>
            <a:off x="8114824" y="4602271"/>
            <a:ext cx="1760220" cy="4138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51"/>
          <p:cNvSpPr/>
          <p:nvPr/>
        </p:nvSpPr>
        <p:spPr>
          <a:xfrm>
            <a:off x="0" y="4136285"/>
            <a:ext cx="10058400" cy="277072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" name="Google Shape;37;p51"/>
          <p:cNvSpPr/>
          <p:nvPr/>
        </p:nvSpPr>
        <p:spPr>
          <a:xfrm>
            <a:off x="0" y="4165074"/>
            <a:ext cx="10058400" cy="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" name="Google Shape;38;p51"/>
          <p:cNvSpPr/>
          <p:nvPr/>
        </p:nvSpPr>
        <p:spPr>
          <a:xfrm flipH="1" rot="10800000">
            <a:off x="7054850" y="4129088"/>
            <a:ext cx="3003550" cy="2806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" name="Google Shape;39;p51"/>
          <p:cNvSpPr/>
          <p:nvPr/>
        </p:nvSpPr>
        <p:spPr>
          <a:xfrm>
            <a:off x="0" y="1"/>
            <a:ext cx="10058400" cy="419565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" name="Google Shape;40;p51"/>
          <p:cNvSpPr txBox="1"/>
          <p:nvPr>
            <p:ph type="ctrTitle"/>
          </p:nvPr>
        </p:nvSpPr>
        <p:spPr>
          <a:xfrm>
            <a:off x="502920" y="2722139"/>
            <a:ext cx="9304020" cy="1666028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1"/>
          <p:cNvSpPr txBox="1"/>
          <p:nvPr>
            <p:ph idx="1" type="subTitle"/>
          </p:nvPr>
        </p:nvSpPr>
        <p:spPr>
          <a:xfrm>
            <a:off x="502920" y="4419930"/>
            <a:ext cx="544830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ctr">
              <a:spcBef>
                <a:spcPts val="334"/>
              </a:spcBef>
              <a:spcAft>
                <a:spcPts val="0"/>
              </a:spcAft>
              <a:buSzPts val="2700"/>
              <a:buNone/>
              <a:defRPr sz="2700">
                <a:solidFill>
                  <a:srgbClr val="C00000"/>
                </a:solidFill>
              </a:defRPr>
            </a:lvl1pPr>
            <a:lvl2pPr lvl="1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34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2" name="Google Shape;42;p51"/>
          <p:cNvSpPr txBox="1"/>
          <p:nvPr>
            <p:ph idx="10" type="dt"/>
          </p:nvPr>
        </p:nvSpPr>
        <p:spPr>
          <a:xfrm>
            <a:off x="7376160" y="4767792"/>
            <a:ext cx="1056482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1"/>
          <p:cNvSpPr txBox="1"/>
          <p:nvPr>
            <p:ph idx="11" type="ftr"/>
          </p:nvPr>
        </p:nvSpPr>
        <p:spPr>
          <a:xfrm>
            <a:off x="5951220" y="4765993"/>
            <a:ext cx="1424940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1"/>
          <p:cNvSpPr txBox="1"/>
          <p:nvPr>
            <p:ph idx="12" type="sldNum"/>
          </p:nvPr>
        </p:nvSpPr>
        <p:spPr>
          <a:xfrm>
            <a:off x="9152098" y="1800"/>
            <a:ext cx="822483" cy="413808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0"/>
          <p:cNvSpPr txBox="1"/>
          <p:nvPr>
            <p:ph type="title"/>
          </p:nvPr>
        </p:nvSpPr>
        <p:spPr>
          <a:xfrm rot="-5400000">
            <a:off x="3654294" y="3587237"/>
            <a:ext cx="5305855" cy="645483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50925" spcFirstLastPara="1" rIns="509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rebuchet MS"/>
              <a:buNone/>
              <a:defRPr b="1" sz="2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0"/>
          <p:cNvSpPr/>
          <p:nvPr>
            <p:ph idx="2" type="pic"/>
          </p:nvPr>
        </p:nvSpPr>
        <p:spPr>
          <a:xfrm>
            <a:off x="444038" y="1295400"/>
            <a:ext cx="5029200" cy="51816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</p:sp>
      <p:sp>
        <p:nvSpPr>
          <p:cNvPr id="97" name="Google Shape;97;p60"/>
          <p:cNvSpPr txBox="1"/>
          <p:nvPr>
            <p:ph idx="1" type="body"/>
          </p:nvPr>
        </p:nvSpPr>
        <p:spPr>
          <a:xfrm>
            <a:off x="6697287" y="3710885"/>
            <a:ext cx="2849880" cy="28520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0" spcFirstLastPara="1" rIns="509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eorgia"/>
              <a:buNone/>
              <a:defRPr sz="1400"/>
            </a:lvl1pPr>
            <a:lvl2pPr indent="-228600" lvl="1" marL="914400" algn="l">
              <a:spcBef>
                <a:spcPts val="334"/>
              </a:spcBef>
              <a:spcAft>
                <a:spcPts val="0"/>
              </a:spcAft>
              <a:buSzPts val="1300"/>
              <a:buFont typeface="Georgia"/>
              <a:buNone/>
              <a:defRPr sz="1300"/>
            </a:lvl2pPr>
            <a:lvl3pPr indent="-228600" lvl="2" marL="1371600" algn="l">
              <a:spcBef>
                <a:spcPts val="334"/>
              </a:spcBef>
              <a:spcAft>
                <a:spcPts val="0"/>
              </a:spcAft>
              <a:buSzPts val="1100"/>
              <a:buFont typeface="Georgia"/>
              <a:buNone/>
              <a:defRPr sz="1100"/>
            </a:lvl3pPr>
            <a:lvl4pPr indent="-228600" lvl="3" marL="1828800" algn="l">
              <a:spcBef>
                <a:spcPts val="334"/>
              </a:spcBef>
              <a:spcAft>
                <a:spcPts val="0"/>
              </a:spcAft>
              <a:buSzPts val="1000"/>
              <a:buFont typeface="Georgia"/>
              <a:buNone/>
              <a:defRPr sz="1000"/>
            </a:lvl4pPr>
            <a:lvl5pPr indent="-228600" lvl="4" marL="2286000" algn="l">
              <a:spcBef>
                <a:spcPts val="334"/>
              </a:spcBef>
              <a:spcAft>
                <a:spcPts val="0"/>
              </a:spcAft>
              <a:buSzPts val="1000"/>
              <a:buFont typeface="Georgia"/>
              <a:buNone/>
              <a:defRPr sz="10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60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0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0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1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1"/>
          <p:cNvSpPr txBox="1"/>
          <p:nvPr>
            <p:ph idx="1" type="body"/>
          </p:nvPr>
        </p:nvSpPr>
        <p:spPr>
          <a:xfrm rot="5400000">
            <a:off x="2210805" y="105675"/>
            <a:ext cx="5636790" cy="90525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42900" lvl="0" marL="457200" algn="l">
              <a:spcBef>
                <a:spcPts val="334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4" name="Google Shape;104;p61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1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1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2"/>
          <p:cNvSpPr txBox="1"/>
          <p:nvPr>
            <p:ph type="title"/>
          </p:nvPr>
        </p:nvSpPr>
        <p:spPr>
          <a:xfrm rot="5400000">
            <a:off x="5398770" y="3356610"/>
            <a:ext cx="621792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2"/>
          <p:cNvSpPr txBox="1"/>
          <p:nvPr>
            <p:ph idx="1" type="body"/>
          </p:nvPr>
        </p:nvSpPr>
        <p:spPr>
          <a:xfrm rot="5400000">
            <a:off x="830580" y="967740"/>
            <a:ext cx="6217920" cy="68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42900" lvl="0" marL="457200" algn="l">
              <a:spcBef>
                <a:spcPts val="334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0" name="Google Shape;110;p62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2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2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2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42900" lvl="0" marL="457200" algn="l">
              <a:spcBef>
                <a:spcPts val="334"/>
              </a:spcBef>
              <a:spcAft>
                <a:spcPts val="0"/>
              </a:spcAft>
              <a:buSzPts val="1800"/>
              <a:buChar char="•"/>
              <a:defRPr/>
            </a:lvl1pPr>
            <a:lvl2pPr indent="-412750" lvl="1" marL="914400" algn="l">
              <a:spcBef>
                <a:spcPts val="334"/>
              </a:spcBef>
              <a:spcAft>
                <a:spcPts val="0"/>
              </a:spcAft>
              <a:buSzPts val="2900"/>
              <a:buChar char="▫"/>
              <a:defRPr>
                <a:solidFill>
                  <a:schemeClr val="dk1"/>
                </a:solidFill>
              </a:defRPr>
            </a:lvl2pPr>
            <a:lvl3pPr indent="-400050" lvl="2" marL="1371600" algn="l">
              <a:spcBef>
                <a:spcPts val="334"/>
              </a:spcBef>
              <a:spcAft>
                <a:spcPts val="0"/>
              </a:spcAft>
              <a:buSzPts val="2700"/>
              <a:buChar char="●"/>
              <a:defRPr>
                <a:solidFill>
                  <a:schemeClr val="dk1"/>
                </a:solidFill>
              </a:defRPr>
            </a:lvl3pPr>
            <a:lvl4pPr indent="-387350" lvl="3" marL="1828800" algn="l">
              <a:spcBef>
                <a:spcPts val="334"/>
              </a:spcBef>
              <a:spcAft>
                <a:spcPts val="0"/>
              </a:spcAft>
              <a:buSzPts val="2500"/>
              <a:buChar char="●"/>
              <a:defRPr>
                <a:solidFill>
                  <a:schemeClr val="dk1"/>
                </a:solidFill>
              </a:defRPr>
            </a:lvl4pPr>
            <a:lvl5pPr indent="-368300" lvl="4" marL="2286000" algn="l">
              <a:spcBef>
                <a:spcPts val="334"/>
              </a:spcBef>
              <a:spcAft>
                <a:spcPts val="0"/>
              </a:spcAft>
              <a:buSzPts val="2200"/>
              <a:buChar char="▫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52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2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2"/>
          <p:cNvSpPr txBox="1"/>
          <p:nvPr>
            <p:ph idx="12" type="sldNum"/>
          </p:nvPr>
        </p:nvSpPr>
        <p:spPr>
          <a:xfrm>
            <a:off x="8991442" y="1801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3"/>
          <p:cNvSpPr txBox="1"/>
          <p:nvPr>
            <p:ph type="title"/>
          </p:nvPr>
        </p:nvSpPr>
        <p:spPr>
          <a:xfrm>
            <a:off x="419100" y="1295400"/>
            <a:ext cx="9220200" cy="121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3"/>
          <p:cNvSpPr txBox="1"/>
          <p:nvPr>
            <p:ph idx="1" type="body"/>
          </p:nvPr>
        </p:nvSpPr>
        <p:spPr>
          <a:xfrm>
            <a:off x="419101" y="2544299"/>
            <a:ext cx="4445813" cy="51816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indent="-228600" lvl="0" marL="457200" algn="l">
              <a:spcBef>
                <a:spcPts val="334"/>
              </a:spcBef>
              <a:spcAft>
                <a:spcPts val="0"/>
              </a:spcAft>
              <a:buSzPts val="2100"/>
              <a:buNone/>
              <a:defRPr b="1" sz="21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34"/>
              </a:spcBef>
              <a:spcAft>
                <a:spcPts val="0"/>
              </a:spcAft>
              <a:buSzPts val="2200"/>
              <a:buNone/>
              <a:defRPr b="1" sz="2200"/>
            </a:lvl2pPr>
            <a:lvl3pPr indent="-228600" lvl="2" marL="1371600" algn="l">
              <a:spcBef>
                <a:spcPts val="334"/>
              </a:spcBef>
              <a:spcAft>
                <a:spcPts val="0"/>
              </a:spcAft>
              <a:buSzPts val="2000"/>
              <a:buNone/>
              <a:defRPr b="1" sz="2000"/>
            </a:lvl3pPr>
            <a:lvl4pPr indent="-228600" lvl="3" marL="1828800" algn="l">
              <a:spcBef>
                <a:spcPts val="334"/>
              </a:spcBef>
              <a:spcAft>
                <a:spcPts val="0"/>
              </a:spcAft>
              <a:buSzPts val="1800"/>
              <a:buNone/>
              <a:defRPr b="1" sz="1800"/>
            </a:lvl4pPr>
            <a:lvl5pPr indent="-228600" lvl="4" marL="2286000" algn="l">
              <a:spcBef>
                <a:spcPts val="334"/>
              </a:spcBef>
              <a:spcAft>
                <a:spcPts val="0"/>
              </a:spcAft>
              <a:buSzPts val="1800"/>
              <a:buNone/>
              <a:defRPr b="1" sz="18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53"/>
          <p:cNvSpPr txBox="1"/>
          <p:nvPr>
            <p:ph idx="2" type="body"/>
          </p:nvPr>
        </p:nvSpPr>
        <p:spPr>
          <a:xfrm>
            <a:off x="5193350" y="2544299"/>
            <a:ext cx="4445953" cy="51816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indent="-228600" lvl="0" marL="457200" algn="l">
              <a:spcBef>
                <a:spcPts val="334"/>
              </a:spcBef>
              <a:spcAft>
                <a:spcPts val="0"/>
              </a:spcAft>
              <a:buSzPts val="2100"/>
              <a:buNone/>
              <a:defRPr b="1" sz="21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34"/>
              </a:spcBef>
              <a:spcAft>
                <a:spcPts val="0"/>
              </a:spcAft>
              <a:buSzPts val="2200"/>
              <a:buNone/>
              <a:defRPr b="1" sz="2200"/>
            </a:lvl2pPr>
            <a:lvl3pPr indent="-228600" lvl="2" marL="1371600" algn="l">
              <a:spcBef>
                <a:spcPts val="334"/>
              </a:spcBef>
              <a:spcAft>
                <a:spcPts val="0"/>
              </a:spcAft>
              <a:buSzPts val="2000"/>
              <a:buNone/>
              <a:defRPr b="1" sz="2000"/>
            </a:lvl3pPr>
            <a:lvl4pPr indent="-228600" lvl="3" marL="1828800" algn="l">
              <a:spcBef>
                <a:spcPts val="334"/>
              </a:spcBef>
              <a:spcAft>
                <a:spcPts val="0"/>
              </a:spcAft>
              <a:buSzPts val="1800"/>
              <a:buNone/>
              <a:defRPr b="1" sz="1800"/>
            </a:lvl4pPr>
            <a:lvl5pPr indent="-228600" lvl="4" marL="2286000" algn="l">
              <a:spcBef>
                <a:spcPts val="334"/>
              </a:spcBef>
              <a:spcAft>
                <a:spcPts val="0"/>
              </a:spcAft>
              <a:buSzPts val="1800"/>
              <a:buNone/>
              <a:defRPr b="1" sz="18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53"/>
          <p:cNvSpPr txBox="1"/>
          <p:nvPr>
            <p:ph idx="3" type="body"/>
          </p:nvPr>
        </p:nvSpPr>
        <p:spPr>
          <a:xfrm>
            <a:off x="419101" y="3069655"/>
            <a:ext cx="4445813" cy="44043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68300" lvl="0" marL="457200" algn="l">
              <a:spcBef>
                <a:spcPts val="334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68300" lvl="1" marL="914400" algn="l">
              <a:spcBef>
                <a:spcPts val="334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55600" lvl="2" marL="13716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4" type="body"/>
          </p:nvPr>
        </p:nvSpPr>
        <p:spPr>
          <a:xfrm>
            <a:off x="5190137" y="3069655"/>
            <a:ext cx="4445953" cy="44043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68300" lvl="0" marL="457200" algn="l">
              <a:spcBef>
                <a:spcPts val="334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68300" lvl="1" marL="914400" algn="l">
              <a:spcBef>
                <a:spcPts val="334"/>
              </a:spcBef>
              <a:spcAft>
                <a:spcPts val="0"/>
              </a:spcAft>
              <a:buSzPts val="2200"/>
              <a:buChar char="▫"/>
              <a:defRPr sz="2200"/>
            </a:lvl2pPr>
            <a:lvl3pPr indent="-355600" lvl="2" marL="13716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334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3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4"/>
          <p:cNvSpPr txBox="1"/>
          <p:nvPr>
            <p:ph type="title"/>
          </p:nvPr>
        </p:nvSpPr>
        <p:spPr>
          <a:xfrm>
            <a:off x="502920" y="431800"/>
            <a:ext cx="905256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4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 txBox="1"/>
          <p:nvPr>
            <p:ph idx="12" type="sldNum"/>
          </p:nvPr>
        </p:nvSpPr>
        <p:spPr>
          <a:xfrm>
            <a:off x="8991442" y="1801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algn="r">
              <a:lnSpc>
                <a:spcPct val="105416"/>
              </a:lnSpc>
              <a:spcBef>
                <a:spcPts val="0"/>
              </a:spcBef>
              <a:buNone/>
              <a:defRPr b="0" i="0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5"/>
          <p:cNvSpPr txBox="1"/>
          <p:nvPr>
            <p:ph type="title"/>
          </p:nvPr>
        </p:nvSpPr>
        <p:spPr>
          <a:xfrm>
            <a:off x="794544" y="2245363"/>
            <a:ext cx="8549640" cy="1543685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rebuchet MS"/>
              <a:buNone/>
              <a:defRPr b="1" sz="4800" cap="none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5"/>
          <p:cNvSpPr txBox="1"/>
          <p:nvPr>
            <p:ph idx="1" type="body"/>
          </p:nvPr>
        </p:nvSpPr>
        <p:spPr>
          <a:xfrm>
            <a:off x="794544" y="3816033"/>
            <a:ext cx="8549640" cy="1711007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228600" lvl="0" marL="457200" algn="l">
              <a:spcBef>
                <a:spcPts val="334"/>
              </a:spcBef>
              <a:spcAft>
                <a:spcPts val="0"/>
              </a:spcAft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34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34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34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34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8" name="Google Shape;68;p55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5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2" type="sldNum"/>
          </p:nvPr>
        </p:nvSpPr>
        <p:spPr>
          <a:xfrm>
            <a:off x="8991442" y="1801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6"/>
          <p:cNvSpPr txBox="1"/>
          <p:nvPr>
            <p:ph type="title"/>
          </p:nvPr>
        </p:nvSpPr>
        <p:spPr>
          <a:xfrm>
            <a:off x="502920" y="431800"/>
            <a:ext cx="905256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6"/>
          <p:cNvSpPr txBox="1"/>
          <p:nvPr>
            <p:ph idx="1" type="body"/>
          </p:nvPr>
        </p:nvSpPr>
        <p:spPr>
          <a:xfrm>
            <a:off x="502920" y="2549350"/>
            <a:ext cx="4442460" cy="5129425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68300" lvl="0" marL="457200" algn="l">
              <a:spcBef>
                <a:spcPts val="334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61950" lvl="1" marL="914400" algn="l">
              <a:spcBef>
                <a:spcPts val="334"/>
              </a:spcBef>
              <a:spcAft>
                <a:spcPts val="0"/>
              </a:spcAft>
              <a:buSzPts val="2100"/>
              <a:buChar char="▫"/>
              <a:defRPr sz="2100">
                <a:solidFill>
                  <a:schemeClr val="dk1"/>
                </a:solidFill>
              </a:defRPr>
            </a:lvl2pPr>
            <a:lvl3pPr indent="-355600" lvl="2" marL="13716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334"/>
              </a:spcBef>
              <a:spcAft>
                <a:spcPts val="0"/>
              </a:spcAft>
              <a:buSzPts val="2000"/>
              <a:buChar char="▫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56"/>
          <p:cNvSpPr txBox="1"/>
          <p:nvPr>
            <p:ph idx="2" type="body"/>
          </p:nvPr>
        </p:nvSpPr>
        <p:spPr>
          <a:xfrm>
            <a:off x="5113020" y="2549350"/>
            <a:ext cx="4442460" cy="5129425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368300" lvl="0" marL="457200" algn="l">
              <a:spcBef>
                <a:spcPts val="334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61950" lvl="1" marL="914400" algn="l">
              <a:spcBef>
                <a:spcPts val="334"/>
              </a:spcBef>
              <a:spcAft>
                <a:spcPts val="0"/>
              </a:spcAft>
              <a:buSzPts val="2100"/>
              <a:buChar char="▫"/>
              <a:defRPr sz="2100">
                <a:solidFill>
                  <a:schemeClr val="dk1"/>
                </a:solidFill>
              </a:defRPr>
            </a:lvl2pPr>
            <a:lvl3pPr indent="-355600" lvl="2" marL="13716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spcBef>
                <a:spcPts val="334"/>
              </a:spcBef>
              <a:spcAft>
                <a:spcPts val="0"/>
              </a:spcAft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spcBef>
                <a:spcPts val="334"/>
              </a:spcBef>
              <a:spcAft>
                <a:spcPts val="0"/>
              </a:spcAft>
              <a:buSzPts val="2000"/>
              <a:buChar char="▫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5" name="Google Shape;75;p56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7"/>
          <p:cNvSpPr txBox="1"/>
          <p:nvPr>
            <p:ph type="title"/>
          </p:nvPr>
        </p:nvSpPr>
        <p:spPr>
          <a:xfrm>
            <a:off x="502920" y="1295400"/>
            <a:ext cx="9052560" cy="121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5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7"/>
          <p:cNvSpPr txBox="1"/>
          <p:nvPr>
            <p:ph idx="10" type="dt"/>
          </p:nvPr>
        </p:nvSpPr>
        <p:spPr>
          <a:xfrm>
            <a:off x="7241699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7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7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8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8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8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9"/>
          <p:cNvSpPr txBox="1"/>
          <p:nvPr>
            <p:ph type="title"/>
          </p:nvPr>
        </p:nvSpPr>
        <p:spPr>
          <a:xfrm>
            <a:off x="5888846" y="1248899"/>
            <a:ext cx="3721608" cy="99486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9"/>
          <p:cNvSpPr txBox="1"/>
          <p:nvPr>
            <p:ph idx="1" type="body"/>
          </p:nvPr>
        </p:nvSpPr>
        <p:spPr>
          <a:xfrm>
            <a:off x="5888846" y="2278824"/>
            <a:ext cx="3721608" cy="5233416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228600" lvl="0" marL="457200" algn="l">
              <a:spcBef>
                <a:spcPts val="334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334"/>
              </a:spcBef>
              <a:spcAft>
                <a:spcPts val="0"/>
              </a:spcAft>
              <a:buSzPts val="1300"/>
              <a:buNone/>
              <a:defRPr sz="1300"/>
            </a:lvl2pPr>
            <a:lvl3pPr indent="-228600" lvl="2" marL="1371600" algn="l">
              <a:spcBef>
                <a:spcPts val="334"/>
              </a:spcBef>
              <a:spcAft>
                <a:spcPts val="0"/>
              </a:spcAft>
              <a:buSzPts val="1100"/>
              <a:buNone/>
              <a:defRPr sz="1100"/>
            </a:lvl3pPr>
            <a:lvl4pPr indent="-228600" lvl="3" marL="1828800" algn="l">
              <a:spcBef>
                <a:spcPts val="334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334"/>
              </a:spcBef>
              <a:spcAft>
                <a:spcPts val="0"/>
              </a:spcAft>
              <a:buSzPts val="1000"/>
              <a:buNone/>
              <a:defRPr sz="1000"/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59"/>
          <p:cNvSpPr txBox="1"/>
          <p:nvPr>
            <p:ph idx="2" type="body"/>
          </p:nvPr>
        </p:nvSpPr>
        <p:spPr>
          <a:xfrm>
            <a:off x="167640" y="879792"/>
            <a:ext cx="5612587" cy="6632448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457200" lvl="0" marL="457200" algn="l">
              <a:spcBef>
                <a:spcPts val="334"/>
              </a:spcBef>
              <a:spcAft>
                <a:spcPts val="0"/>
              </a:spcAft>
              <a:buSzPts val="3600"/>
              <a:buChar char="•"/>
              <a:defRPr sz="3600"/>
            </a:lvl1pPr>
            <a:lvl2pPr indent="-425450" lvl="1" marL="914400" algn="l">
              <a:spcBef>
                <a:spcPts val="334"/>
              </a:spcBef>
              <a:spcAft>
                <a:spcPts val="0"/>
              </a:spcAft>
              <a:buSzPts val="3100"/>
              <a:buChar char="▫"/>
              <a:defRPr sz="3100">
                <a:solidFill>
                  <a:schemeClr val="dk1"/>
                </a:solidFill>
              </a:defRPr>
            </a:lvl2pPr>
            <a:lvl3pPr indent="-400050" lvl="2" marL="1371600" algn="l">
              <a:spcBef>
                <a:spcPts val="334"/>
              </a:spcBef>
              <a:spcAft>
                <a:spcPts val="0"/>
              </a:spcAft>
              <a:buSzPts val="2700"/>
              <a:buChar char="●"/>
              <a:defRPr sz="2700">
                <a:solidFill>
                  <a:schemeClr val="dk1"/>
                </a:solidFill>
              </a:defRPr>
            </a:lvl3pPr>
            <a:lvl4pPr indent="-368300" lvl="3" marL="1828800" algn="l">
              <a:spcBef>
                <a:spcPts val="334"/>
              </a:spcBef>
              <a:spcAft>
                <a:spcPts val="0"/>
              </a:spcAft>
              <a:buSzPts val="2200"/>
              <a:buChar char="●"/>
              <a:defRPr sz="2200">
                <a:solidFill>
                  <a:schemeClr val="dk1"/>
                </a:solidFill>
              </a:defRPr>
            </a:lvl4pPr>
            <a:lvl5pPr indent="-368300" lvl="4" marL="2286000" algn="l">
              <a:spcBef>
                <a:spcPts val="334"/>
              </a:spcBef>
              <a:spcAft>
                <a:spcPts val="0"/>
              </a:spcAft>
              <a:buSzPts val="2200"/>
              <a:buChar char="▫"/>
              <a:defRPr sz="22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34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34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1" name="Google Shape;91;p59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9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59"/>
          <p:cNvSpPr txBox="1"/>
          <p:nvPr>
            <p:ph idx="12" type="sldNum"/>
          </p:nvPr>
        </p:nvSpPr>
        <p:spPr>
          <a:xfrm>
            <a:off x="9220200" y="7356793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algn="r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0" y="415610"/>
            <a:ext cx="10058400" cy="9535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50"/>
          <p:cNvSpPr/>
          <p:nvPr/>
        </p:nvSpPr>
        <p:spPr>
          <a:xfrm>
            <a:off x="0" y="1"/>
            <a:ext cx="10058400" cy="3526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50"/>
          <p:cNvSpPr/>
          <p:nvPr/>
        </p:nvSpPr>
        <p:spPr>
          <a:xfrm>
            <a:off x="0" y="349040"/>
            <a:ext cx="10058400" cy="104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50"/>
          <p:cNvSpPr/>
          <p:nvPr/>
        </p:nvSpPr>
        <p:spPr>
          <a:xfrm flipH="1" rot="10800000">
            <a:off x="5951220" y="408413"/>
            <a:ext cx="4107180" cy="102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50"/>
          <p:cNvSpPr/>
          <p:nvPr/>
        </p:nvSpPr>
        <p:spPr>
          <a:xfrm flipH="1" rot="10800000">
            <a:off x="5951220" y="498371"/>
            <a:ext cx="4107180" cy="20510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50"/>
          <p:cNvSpPr/>
          <p:nvPr/>
        </p:nvSpPr>
        <p:spPr>
          <a:xfrm>
            <a:off x="5947729" y="563141"/>
            <a:ext cx="3370263" cy="323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50"/>
          <p:cNvSpPr/>
          <p:nvPr/>
        </p:nvSpPr>
        <p:spPr>
          <a:xfrm>
            <a:off x="8111332" y="667492"/>
            <a:ext cx="1760220" cy="41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50"/>
          <p:cNvSpPr/>
          <p:nvPr/>
        </p:nvSpPr>
        <p:spPr>
          <a:xfrm>
            <a:off x="9993789" y="-1798"/>
            <a:ext cx="62865" cy="703475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50"/>
          <p:cNvSpPr/>
          <p:nvPr/>
        </p:nvSpPr>
        <p:spPr>
          <a:xfrm>
            <a:off x="9948388" y="-1798"/>
            <a:ext cx="31433" cy="703475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50"/>
          <p:cNvSpPr/>
          <p:nvPr/>
        </p:nvSpPr>
        <p:spPr>
          <a:xfrm>
            <a:off x="9927432" y="-1798"/>
            <a:ext cx="10478" cy="7034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Google Shape;20;p50"/>
          <p:cNvSpPr/>
          <p:nvPr/>
        </p:nvSpPr>
        <p:spPr>
          <a:xfrm>
            <a:off x="9873297" y="-1798"/>
            <a:ext cx="29687" cy="703475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" name="Google Shape;21;p50"/>
          <p:cNvSpPr/>
          <p:nvPr/>
        </p:nvSpPr>
        <p:spPr>
          <a:xfrm>
            <a:off x="9806942" y="0"/>
            <a:ext cx="61119" cy="663893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" name="Google Shape;22;p50"/>
          <p:cNvSpPr/>
          <p:nvPr/>
        </p:nvSpPr>
        <p:spPr>
          <a:xfrm>
            <a:off x="9761537" y="0"/>
            <a:ext cx="8732" cy="663893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" name="Google Shape;23;p50"/>
          <p:cNvSpPr txBox="1"/>
          <p:nvPr>
            <p:ph type="title"/>
          </p:nvPr>
        </p:nvSpPr>
        <p:spPr>
          <a:xfrm>
            <a:off x="502920" y="431800"/>
            <a:ext cx="905256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50"/>
          <p:cNvSpPr txBox="1"/>
          <p:nvPr>
            <p:ph idx="1" type="body"/>
          </p:nvPr>
        </p:nvSpPr>
        <p:spPr>
          <a:xfrm>
            <a:off x="502920" y="1813560"/>
            <a:ext cx="9052560" cy="563679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indent="-425450" lvl="0" marL="457200" marR="0" rtl="0" algn="l">
              <a:spcBef>
                <a:spcPts val="334"/>
              </a:spcBef>
              <a:spcAft>
                <a:spcPts val="0"/>
              </a:spcAft>
              <a:buClr>
                <a:srgbClr val="A04DA3"/>
              </a:buClr>
              <a:buSzPts val="3100"/>
              <a:buFont typeface="Georgia"/>
              <a:buChar char="•"/>
              <a:defRPr b="0" i="0" sz="3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412750" lvl="1" marL="914400" marR="0" rtl="0" algn="l">
              <a:spcBef>
                <a:spcPts val="334"/>
              </a:spcBef>
              <a:spcAft>
                <a:spcPts val="0"/>
              </a:spcAft>
              <a:buClr>
                <a:schemeClr val="accent2"/>
              </a:buClr>
              <a:buSzPts val="2900"/>
              <a:buFont typeface="Georgia"/>
              <a:buChar char="▫"/>
              <a:defRPr b="0" i="0" sz="29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400050" lvl="2" marL="1371600" marR="0" rtl="0" algn="l">
              <a:spcBef>
                <a:spcPts val="334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Noto Sans Symbols"/>
              <a:buChar char="●"/>
              <a:defRPr b="0" i="0" sz="27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87350" lvl="3" marL="1828800" marR="0" rtl="0" algn="l">
              <a:spcBef>
                <a:spcPts val="334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●"/>
              <a:defRPr b="0" i="0" sz="25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68300" lvl="4" marL="2286000" marR="0" rtl="0" algn="l">
              <a:spcBef>
                <a:spcPts val="334"/>
              </a:spcBef>
              <a:spcAft>
                <a:spcPts val="0"/>
              </a:spcAft>
              <a:buClr>
                <a:srgbClr val="A04DA3"/>
              </a:buClr>
              <a:buSzPts val="2200"/>
              <a:buFont typeface="Georgia"/>
              <a:buChar char="▫"/>
              <a:defRPr b="0" i="0" sz="2200" u="none" cap="none" strike="noStrike">
                <a:solidFill>
                  <a:srgbClr val="A04DA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55600" lvl="5" marL="2743200" marR="0" rtl="0" algn="l">
              <a:spcBef>
                <a:spcPts val="334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42900" lvl="6" marL="3200400" marR="0" rtl="0" algn="l">
              <a:spcBef>
                <a:spcPts val="334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6550" lvl="7" marL="3657600" marR="0" rtl="0" algn="l">
              <a:spcBef>
                <a:spcPts val="334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Georgia"/>
              <a:buChar char="◦"/>
              <a:defRPr b="0" i="0" sz="17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30200" lvl="8" marL="4114800" marR="0" rtl="0" algn="l">
              <a:spcBef>
                <a:spcPts val="334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◦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" name="Google Shape;25;p50"/>
          <p:cNvSpPr txBox="1"/>
          <p:nvPr>
            <p:ph idx="10" type="dt"/>
          </p:nvPr>
        </p:nvSpPr>
        <p:spPr>
          <a:xfrm>
            <a:off x="7245192" y="694478"/>
            <a:ext cx="1052988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" name="Google Shape;26;p50"/>
          <p:cNvSpPr txBox="1"/>
          <p:nvPr>
            <p:ph idx="11" type="ftr"/>
          </p:nvPr>
        </p:nvSpPr>
        <p:spPr>
          <a:xfrm>
            <a:off x="5783582" y="694478"/>
            <a:ext cx="1458119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" name="Google Shape;27;p50"/>
          <p:cNvSpPr txBox="1"/>
          <p:nvPr>
            <p:ph idx="12" type="sldNum"/>
          </p:nvPr>
        </p:nvSpPr>
        <p:spPr>
          <a:xfrm>
            <a:off x="8991442" y="1801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zBvG34eEyG8" TargetMode="External"/><Relationship Id="rId4" Type="http://schemas.openxmlformats.org/officeDocument/2006/relationships/hyperlink" Target="https://www.youtube.com/watch?v=hB9bt_dmlBQ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>
            <p:ph type="ctrTitle"/>
          </p:nvPr>
        </p:nvSpPr>
        <p:spPr>
          <a:xfrm>
            <a:off x="502920" y="2722139"/>
            <a:ext cx="9304020" cy="1666028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da Interface</a:t>
            </a:r>
            <a:endParaRPr/>
          </a:p>
        </p:txBody>
      </p:sp>
      <p:sp>
        <p:nvSpPr>
          <p:cNvPr id="118" name="Google Shape;118;p1"/>
          <p:cNvSpPr txBox="1"/>
          <p:nvPr>
            <p:ph idx="1" type="subTitle"/>
          </p:nvPr>
        </p:nvSpPr>
        <p:spPr>
          <a:xfrm>
            <a:off x="502920" y="4419930"/>
            <a:ext cx="544830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0" lvl="0" marL="71302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Conceitos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Design para o reconhecimento</a:t>
            </a:r>
            <a:endParaRPr/>
          </a:p>
        </p:txBody>
      </p: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R</a:t>
            </a:r>
            <a:r>
              <a:rPr lang="en-US" sz="3200"/>
              <a:t>econhecer algo familiar é mais fácil do que lembrar algo.</a:t>
            </a:r>
            <a:endParaRPr sz="3200"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Práticas de design de reconhecimento são, entre outras:</a:t>
            </a:r>
            <a:endParaRPr sz="3200"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3200"/>
              <a:buChar char="▫"/>
            </a:pPr>
            <a:r>
              <a:rPr lang="en-US" sz="3200"/>
              <a:t>o uso de menus (com rótulos precisos!),</a:t>
            </a:r>
            <a:endParaRPr sz="2800"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3200"/>
              <a:buChar char="▫"/>
            </a:pPr>
            <a:r>
              <a:rPr lang="en-US" sz="3200"/>
              <a:t>o agrupamento por significado,</a:t>
            </a:r>
            <a:endParaRPr sz="2800"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3200"/>
              <a:buChar char="▫"/>
            </a:pPr>
            <a:r>
              <a:rPr lang="en-US" sz="3200"/>
              <a:t>o uso de associações significativas entre as representações</a:t>
            </a:r>
            <a:endParaRPr sz="2800"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3200"/>
              <a:buChar char="▫"/>
            </a:pPr>
            <a:r>
              <a:rPr lang="en-US" sz="3200"/>
              <a:t>a adoção de ícones (quando eles tem potencial facilitador!).</a:t>
            </a:r>
            <a:endParaRPr sz="2800"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Uso de ícones</a:t>
            </a:r>
            <a:endParaRPr/>
          </a:p>
        </p:txBody>
      </p:sp>
      <p:sp>
        <p:nvSpPr>
          <p:cNvPr id="182" name="Google Shape;182;p11"/>
          <p:cNvSpPr txBox="1"/>
          <p:nvPr>
            <p:ph idx="1" type="body"/>
          </p:nvPr>
        </p:nvSpPr>
        <p:spPr>
          <a:xfrm>
            <a:off x="228600" y="1944954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Ícones são representações visuais de conceitos.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Ícones podem ser criados por: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Metáforas:  </a:t>
            </a:r>
            <a:r>
              <a:rPr lang="en-US" u="sng"/>
              <a:t>Exemplos:</a:t>
            </a:r>
            <a:r>
              <a:rPr lang="en-US"/>
              <a:t> “cortar”, “copiar” e “colar”, trazidos de uma época.....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mapeamento direto </a:t>
            </a:r>
            <a:r>
              <a:rPr lang="en-US"/>
              <a:t>(criação de uma imagem do que se quer representar –</a:t>
            </a:r>
            <a:r>
              <a:rPr lang="en-US" u="sng"/>
              <a:t> Exemplo:</a:t>
            </a:r>
            <a:r>
              <a:rPr lang="en-US"/>
              <a:t> o desenho de uma impressora para representar o conceito desse dispositivo)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convenção </a:t>
            </a:r>
            <a:r>
              <a:rPr lang="en-US"/>
              <a:t>(associação arbitrária como  </a:t>
            </a:r>
            <a:r>
              <a:rPr lang="en-US" u="sng"/>
              <a:t>Exemplo:</a:t>
            </a:r>
            <a:r>
              <a:rPr lang="en-US"/>
              <a:t> sinais de trânsito)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  <p:pic>
        <p:nvPicPr>
          <p:cNvPr id="183" name="Google Shape;18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6400800"/>
            <a:ext cx="16192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275" y="56292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Onde começar?: Descrevendo cenários</a:t>
            </a:r>
            <a:endParaRPr/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>
                <a:solidFill>
                  <a:srgbClr val="980000"/>
                </a:solidFill>
              </a:rPr>
              <a:t>Cenários são protótipos textuais</a:t>
            </a:r>
            <a:r>
              <a:rPr lang="en-US"/>
              <a:t>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São narrativas que fornecem uma maneira rápida e eficaz para imaginar os conceitos de design 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Os protagonistas dessas histórias são as </a:t>
            </a:r>
            <a:r>
              <a:rPr b="1" lang="en-US"/>
              <a:t>usuários/personas/atores </a:t>
            </a:r>
            <a:r>
              <a:rPr lang="en-US"/>
              <a:t>as quais se procura atender seus </a:t>
            </a:r>
            <a:r>
              <a:rPr b="1" lang="en-US"/>
              <a:t>objetivos.</a:t>
            </a:r>
            <a:endParaRPr/>
          </a:p>
        </p:txBody>
      </p:sp>
      <p:sp>
        <p:nvSpPr>
          <p:cNvPr id="191" name="Google Shape;191;p12"/>
          <p:cNvSpPr/>
          <p:nvPr/>
        </p:nvSpPr>
        <p:spPr>
          <a:xfrm>
            <a:off x="1600200" y="5486400"/>
            <a:ext cx="6934200" cy="1524000"/>
          </a:xfrm>
          <a:prstGeom prst="wedgeRectCallout">
            <a:avLst>
              <a:gd fmla="val -21108" name="adj1"/>
              <a:gd fmla="val 47500" name="adj2"/>
            </a:avLst>
          </a:prstGeom>
          <a:solidFill>
            <a:schemeClr val="accent1"/>
          </a:solidFill>
          <a:ln cap="flat" cmpd="sng" w="19050">
            <a:solidFill>
              <a:srgbClr val="3C3D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22031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CENÁRIO </a:t>
            </a:r>
            <a:r>
              <a:rPr b="0" i="0" lang="en-U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É uma narrativa que descreve interações previsíveis dos usuários com o sistema. Incluem informações sobre objetivos, expectativas, motivações, ações e reações.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F3F3F"/>
                </a:solidFill>
              </a:rPr>
              <a:t>Exemplo: transferência bancária </a:t>
            </a:r>
            <a:r>
              <a:rPr lang="en-US" sz="4100">
                <a:solidFill>
                  <a:srgbClr val="3F3F3F"/>
                </a:solidFill>
              </a:rPr>
              <a:t>para conta pré-cadastrada</a:t>
            </a:r>
            <a:endParaRPr sz="4100">
              <a:solidFill>
                <a:srgbClr val="3F3F3F"/>
              </a:solidFill>
            </a:endParaRPr>
          </a:p>
        </p:txBody>
      </p:sp>
      <p:graphicFrame>
        <p:nvGraphicFramePr>
          <p:cNvPr id="197" name="Google Shape;197;p13"/>
          <p:cNvGraphicFramePr/>
          <p:nvPr/>
        </p:nvGraphicFramePr>
        <p:xfrm>
          <a:off x="266700" y="191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{DFA5ECA2-6276-4234-868A-92427BB77B92}</a:tableStyleId>
              </a:tblPr>
              <a:tblGrid>
                <a:gridCol w="7772400"/>
              </a:tblGrid>
              <a:tr h="5815800">
                <a:tc>
                  <a:txBody>
                    <a:bodyPr/>
                    <a:lstStyle/>
                    <a:p>
                      <a:pPr indent="0" lvl="0" marL="162560" marR="119379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9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8" name="Google Shape;198;p13"/>
          <p:cNvSpPr/>
          <p:nvPr/>
        </p:nvSpPr>
        <p:spPr>
          <a:xfrm>
            <a:off x="7849275" y="1910875"/>
            <a:ext cx="2209200" cy="5556600"/>
          </a:xfrm>
          <a:prstGeom prst="rightBrace">
            <a:avLst>
              <a:gd fmla="val 8333" name="adj1"/>
              <a:gd fmla="val 50424" name="adj2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</a:t>
            </a:r>
            <a:r>
              <a:rPr b="0" i="0" lang="en-US" sz="18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Cena</a:t>
            </a:r>
            <a:endParaRPr b="0" i="0" sz="18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bb0a08523_0_4"/>
          <p:cNvSpPr txBox="1"/>
          <p:nvPr>
            <p:ph type="title"/>
          </p:nvPr>
        </p:nvSpPr>
        <p:spPr>
          <a:xfrm>
            <a:off x="502920" y="518160"/>
            <a:ext cx="90525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3F3F3F"/>
                </a:solidFill>
              </a:rPr>
              <a:t>Exemplo: transferência bancária para conta pré-cadastrada</a:t>
            </a:r>
            <a:endParaRPr sz="4100">
              <a:solidFill>
                <a:srgbClr val="3F3F3F"/>
              </a:solidFill>
            </a:endParaRPr>
          </a:p>
        </p:txBody>
      </p:sp>
      <p:sp>
        <p:nvSpPr>
          <p:cNvPr id="204" name="Google Shape;204;g33bb0a08523_0_4"/>
          <p:cNvSpPr/>
          <p:nvPr/>
        </p:nvSpPr>
        <p:spPr>
          <a:xfrm>
            <a:off x="7849275" y="1910875"/>
            <a:ext cx="2209200" cy="5556600"/>
          </a:xfrm>
          <a:prstGeom prst="rightBrace">
            <a:avLst>
              <a:gd fmla="val 8333" name="adj1"/>
              <a:gd fmla="val 50424" name="adj2"/>
            </a:avLst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</a:t>
            </a:r>
            <a:r>
              <a:rPr b="0" i="0" lang="en-US" sz="18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Cena</a:t>
            </a:r>
            <a:endParaRPr b="0" i="0" sz="1800" u="none" cap="none" strike="noStrike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g33bb0a08523_0_4"/>
          <p:cNvSpPr txBox="1"/>
          <p:nvPr/>
        </p:nvSpPr>
        <p:spPr>
          <a:xfrm>
            <a:off x="0" y="1910875"/>
            <a:ext cx="8587200" cy="6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Dia 10 já chegou... Preciso transferir o dinheiro do aluguel para a Ana.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acessa o site do banco. Na tela inicial, há opções como "Extrato", "Pagamentos" e "Transferências".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clica em "Transferências".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A tela exibe um formulário com a opção de selecionar um destinatário da lista de contas pré-cadastradas.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seleciona "Ana” da lista e insere o valor de X no campo correspondente.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A tela agora exibe um resumo da transação, pedindo a confirmação com a senha.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digita sua senha no campo solicitado e clica no botão "Confirmar".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Aparece uma mensagem na tela: "Transferência realizada com sucesso!". Abaixo, há opções para enviar a confirmação por mensagem ou visualizar o saldo.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clica na opção "Enviar confirmação". Uma caixa de diálogo pergunta se deseja enviar por e-mail ou mensagem. Ela escolhe "Mensagem" e confirma o envio para Ana e para si mesma.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Aparece uma notificação: "Confirmação enviada com sucesso!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clica em "Ver Saldo". A tela exibe o saldo atualizado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Marta clica no botão "Sair". A tela retorna à página inicial do banco, exibindo a mensagem "Você saiu”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/>
          <p:nvPr/>
        </p:nvSpPr>
        <p:spPr>
          <a:xfrm>
            <a:off x="1224092" y="648955"/>
            <a:ext cx="3070560" cy="3605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p14"/>
          <p:cNvSpPr txBox="1"/>
          <p:nvPr>
            <p:ph type="title"/>
          </p:nvPr>
        </p:nvSpPr>
        <p:spPr>
          <a:xfrm>
            <a:off x="1199259" y="555950"/>
            <a:ext cx="7042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14141"/>
                </a:solidFill>
              </a:rPr>
              <a:t>Design de Interface</a:t>
            </a:r>
            <a:endParaRPr>
              <a:solidFill>
                <a:srgbClr val="414141"/>
              </a:solidFill>
            </a:endParaRPr>
          </a:p>
        </p:txBody>
      </p:sp>
      <p:sp>
        <p:nvSpPr>
          <p:cNvPr id="212" name="Google Shape;212;p14"/>
          <p:cNvSpPr txBox="1"/>
          <p:nvPr/>
        </p:nvSpPr>
        <p:spPr>
          <a:xfrm>
            <a:off x="1341159" y="1986180"/>
            <a:ext cx="6686100" cy="144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95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Envolve: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702945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Escolha dos estilos de interação do  sistema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●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Definir como a conversa projetada será  representada na interface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Dia 10 já chegou... Preciso transferir o dinheiro do aluguel para a Ana.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acessa o site do banco. Na tela inicial, há opções como "Extrato", "Pagamentos" e "Transferências".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Vou fazer pela Internet. Não sei se daria tempo de ir até uma agência.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clica em "Transferências". A tela exibe um formulário com a opção de selecionar um destinatário da lista de contas pré-cadastradas.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Vou transferir para a conta da Ana.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seleciona "Ana - Banco X - Conta 12345-6" da lista e insere o valor de R$ 1.500,00 no campo correspondente.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A tela agora exibe um resumo da transação, pedindo a confirmação com a senha.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Sim, está correto.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digita sua senha no campo solicitado e clica no botão "Confirmar".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Aparece uma mensagem na tela: "Transferência realizada com sucesso!". Abaixo, há opções para enviar a confirmação por mensagem ou visualizar o saldo.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Ótimo! Agora vou enviar a confirmação para a Ana.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clica na opção "Enviar confirmação". Uma caixa de diálogo pergunta se deseja enviar por e-mail ou mensagem. Ela escolhe "Mensagem" e confirma o envio para Ana e para si mesma.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Aparece uma notificação: "Confirmação enviada com sucesso!"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Vou verificar meu saldo.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clica em "Ver Saldo". A tela exibe o saldo atualizado: R$ 2.350,00.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b="1" lang="en-US" sz="1100">
                <a:solidFill>
                  <a:schemeClr val="dk1"/>
                </a:solidFill>
              </a:rPr>
              <a:t>Marta:</a:t>
            </a:r>
            <a:r>
              <a:rPr lang="en-US" sz="1100">
                <a:solidFill>
                  <a:schemeClr val="dk1"/>
                </a:solidFill>
              </a:rPr>
              <a:t> Perfeito. Vou sair do sistema agora.</a:t>
            </a:r>
            <a:endParaRPr sz="1100">
              <a:solidFill>
                <a:schemeClr val="dk1"/>
              </a:solidFill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rPr i="1" lang="en-US" sz="1100">
                <a:solidFill>
                  <a:schemeClr val="dk1"/>
                </a:solidFill>
              </a:rPr>
              <a:t>Marta clica no botão "Sair". A tela retorna à página inicial do banco, exibindo a mensagem "Você saiu do sistema. Até a próxima!".</a:t>
            </a:r>
            <a:endParaRPr i="1" sz="1100">
              <a:solidFill>
                <a:schemeClr val="dk1"/>
              </a:solidFill>
            </a:endParaRPr>
          </a:p>
          <a:p>
            <a:pPr indent="-431800" lvl="0" marL="457200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Char char="●"/>
            </a:pPr>
            <a:r>
              <a:t/>
            </a:r>
            <a:endParaRPr sz="3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/>
          <p:nvPr/>
        </p:nvSpPr>
        <p:spPr>
          <a:xfrm>
            <a:off x="728094" y="2443363"/>
            <a:ext cx="5638800" cy="14843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4096832" y="3230705"/>
            <a:ext cx="5232264" cy="418220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728095" y="2415583"/>
            <a:ext cx="5303954" cy="15267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728094" y="2407746"/>
            <a:ext cx="5311122" cy="1541417"/>
          </a:xfrm>
          <a:custGeom>
            <a:rect b="b" l="l" r="r" t="t"/>
            <a:pathLst>
              <a:path extrusionOk="0" h="1498600" w="5646420">
                <a:moveTo>
                  <a:pt x="27432" y="7620"/>
                </a:moveTo>
                <a:lnTo>
                  <a:pt x="27432" y="0"/>
                </a:lnTo>
                <a:lnTo>
                  <a:pt x="0" y="0"/>
                </a:lnTo>
                <a:lnTo>
                  <a:pt x="0" y="7620"/>
                </a:lnTo>
                <a:lnTo>
                  <a:pt x="27432" y="7620"/>
                </a:lnTo>
                <a:close/>
              </a:path>
              <a:path extrusionOk="0" h="1498600" w="5646420">
                <a:moveTo>
                  <a:pt x="77724" y="7620"/>
                </a:moveTo>
                <a:lnTo>
                  <a:pt x="77724" y="0"/>
                </a:lnTo>
                <a:lnTo>
                  <a:pt x="39624" y="0"/>
                </a:lnTo>
                <a:lnTo>
                  <a:pt x="39624" y="7620"/>
                </a:lnTo>
                <a:lnTo>
                  <a:pt x="77724" y="7620"/>
                </a:lnTo>
                <a:close/>
              </a:path>
              <a:path extrusionOk="0" h="1498600" w="5646420">
                <a:moveTo>
                  <a:pt x="128016" y="7620"/>
                </a:moveTo>
                <a:lnTo>
                  <a:pt x="128016" y="0"/>
                </a:lnTo>
                <a:lnTo>
                  <a:pt x="89916" y="0"/>
                </a:lnTo>
                <a:lnTo>
                  <a:pt x="89916" y="7620"/>
                </a:lnTo>
                <a:lnTo>
                  <a:pt x="128016" y="7620"/>
                </a:lnTo>
                <a:close/>
              </a:path>
              <a:path extrusionOk="0" h="1498600" w="5646420">
                <a:moveTo>
                  <a:pt x="179832" y="7620"/>
                </a:moveTo>
                <a:lnTo>
                  <a:pt x="179832" y="0"/>
                </a:lnTo>
                <a:lnTo>
                  <a:pt x="141732" y="0"/>
                </a:lnTo>
                <a:lnTo>
                  <a:pt x="141732" y="7620"/>
                </a:lnTo>
                <a:lnTo>
                  <a:pt x="179832" y="7620"/>
                </a:lnTo>
                <a:close/>
              </a:path>
              <a:path extrusionOk="0" h="1498600" w="5646420">
                <a:moveTo>
                  <a:pt x="230124" y="7620"/>
                </a:moveTo>
                <a:lnTo>
                  <a:pt x="230124" y="0"/>
                </a:lnTo>
                <a:lnTo>
                  <a:pt x="192024" y="0"/>
                </a:lnTo>
                <a:lnTo>
                  <a:pt x="192024" y="7620"/>
                </a:lnTo>
                <a:lnTo>
                  <a:pt x="230124" y="7620"/>
                </a:lnTo>
                <a:close/>
              </a:path>
              <a:path extrusionOk="0" h="1498600" w="5646420">
                <a:moveTo>
                  <a:pt x="280416" y="7620"/>
                </a:moveTo>
                <a:lnTo>
                  <a:pt x="280416" y="0"/>
                </a:lnTo>
                <a:lnTo>
                  <a:pt x="242316" y="0"/>
                </a:lnTo>
                <a:lnTo>
                  <a:pt x="242316" y="7620"/>
                </a:lnTo>
                <a:lnTo>
                  <a:pt x="280416" y="7620"/>
                </a:lnTo>
                <a:close/>
              </a:path>
              <a:path extrusionOk="0" h="1498600" w="5646420">
                <a:moveTo>
                  <a:pt x="332232" y="7620"/>
                </a:moveTo>
                <a:lnTo>
                  <a:pt x="332232" y="0"/>
                </a:lnTo>
                <a:lnTo>
                  <a:pt x="294132" y="0"/>
                </a:lnTo>
                <a:lnTo>
                  <a:pt x="294132" y="7620"/>
                </a:lnTo>
                <a:lnTo>
                  <a:pt x="332232" y="7620"/>
                </a:lnTo>
                <a:close/>
              </a:path>
              <a:path extrusionOk="0" h="1498600" w="5646420">
                <a:moveTo>
                  <a:pt x="382524" y="7620"/>
                </a:moveTo>
                <a:lnTo>
                  <a:pt x="382524" y="0"/>
                </a:lnTo>
                <a:lnTo>
                  <a:pt x="344424" y="0"/>
                </a:lnTo>
                <a:lnTo>
                  <a:pt x="344424" y="7620"/>
                </a:lnTo>
                <a:lnTo>
                  <a:pt x="382524" y="7620"/>
                </a:lnTo>
                <a:close/>
              </a:path>
              <a:path extrusionOk="0" h="1498600" w="5646420">
                <a:moveTo>
                  <a:pt x="432816" y="7620"/>
                </a:moveTo>
                <a:lnTo>
                  <a:pt x="432816" y="0"/>
                </a:lnTo>
                <a:lnTo>
                  <a:pt x="394716" y="0"/>
                </a:lnTo>
                <a:lnTo>
                  <a:pt x="394716" y="7620"/>
                </a:lnTo>
                <a:lnTo>
                  <a:pt x="432816" y="7620"/>
                </a:lnTo>
                <a:close/>
              </a:path>
              <a:path extrusionOk="0" h="1498600" w="5646420">
                <a:moveTo>
                  <a:pt x="484632" y="7620"/>
                </a:moveTo>
                <a:lnTo>
                  <a:pt x="484632" y="0"/>
                </a:lnTo>
                <a:lnTo>
                  <a:pt x="446532" y="0"/>
                </a:lnTo>
                <a:lnTo>
                  <a:pt x="446532" y="7620"/>
                </a:lnTo>
                <a:lnTo>
                  <a:pt x="484632" y="7620"/>
                </a:lnTo>
                <a:close/>
              </a:path>
              <a:path extrusionOk="0" h="1498600" w="5646420">
                <a:moveTo>
                  <a:pt x="534924" y="7620"/>
                </a:moveTo>
                <a:lnTo>
                  <a:pt x="534924" y="0"/>
                </a:lnTo>
                <a:lnTo>
                  <a:pt x="496824" y="0"/>
                </a:lnTo>
                <a:lnTo>
                  <a:pt x="496824" y="7620"/>
                </a:lnTo>
                <a:lnTo>
                  <a:pt x="534924" y="7620"/>
                </a:lnTo>
                <a:close/>
              </a:path>
              <a:path extrusionOk="0" h="1498600" w="5646420">
                <a:moveTo>
                  <a:pt x="585216" y="7620"/>
                </a:moveTo>
                <a:lnTo>
                  <a:pt x="585216" y="0"/>
                </a:lnTo>
                <a:lnTo>
                  <a:pt x="547116" y="0"/>
                </a:lnTo>
                <a:lnTo>
                  <a:pt x="547116" y="7620"/>
                </a:lnTo>
                <a:lnTo>
                  <a:pt x="585216" y="7620"/>
                </a:lnTo>
                <a:close/>
              </a:path>
              <a:path extrusionOk="0" h="1498600" w="5646420">
                <a:moveTo>
                  <a:pt x="637032" y="7620"/>
                </a:moveTo>
                <a:lnTo>
                  <a:pt x="637032" y="0"/>
                </a:lnTo>
                <a:lnTo>
                  <a:pt x="598932" y="0"/>
                </a:lnTo>
                <a:lnTo>
                  <a:pt x="598932" y="7620"/>
                </a:lnTo>
                <a:lnTo>
                  <a:pt x="637032" y="7620"/>
                </a:lnTo>
                <a:close/>
              </a:path>
              <a:path extrusionOk="0" h="1498600" w="5646420">
                <a:moveTo>
                  <a:pt x="687324" y="7620"/>
                </a:moveTo>
                <a:lnTo>
                  <a:pt x="687324" y="0"/>
                </a:lnTo>
                <a:lnTo>
                  <a:pt x="649224" y="0"/>
                </a:lnTo>
                <a:lnTo>
                  <a:pt x="649224" y="7620"/>
                </a:lnTo>
                <a:lnTo>
                  <a:pt x="687324" y="7620"/>
                </a:lnTo>
                <a:close/>
              </a:path>
              <a:path extrusionOk="0" h="1498600" w="5646420">
                <a:moveTo>
                  <a:pt x="737616" y="7620"/>
                </a:moveTo>
                <a:lnTo>
                  <a:pt x="737616" y="0"/>
                </a:lnTo>
                <a:lnTo>
                  <a:pt x="699516" y="0"/>
                </a:lnTo>
                <a:lnTo>
                  <a:pt x="699516" y="7620"/>
                </a:lnTo>
                <a:lnTo>
                  <a:pt x="737616" y="7620"/>
                </a:lnTo>
                <a:close/>
              </a:path>
              <a:path extrusionOk="0" h="1498600" w="5646420">
                <a:moveTo>
                  <a:pt x="789425" y="7620"/>
                </a:moveTo>
                <a:lnTo>
                  <a:pt x="789425" y="0"/>
                </a:lnTo>
                <a:lnTo>
                  <a:pt x="751325" y="0"/>
                </a:lnTo>
                <a:lnTo>
                  <a:pt x="751325" y="7620"/>
                </a:lnTo>
                <a:lnTo>
                  <a:pt x="789425" y="7620"/>
                </a:lnTo>
                <a:close/>
              </a:path>
              <a:path extrusionOk="0" h="1498600" w="5646420">
                <a:moveTo>
                  <a:pt x="839717" y="7620"/>
                </a:moveTo>
                <a:lnTo>
                  <a:pt x="839717" y="0"/>
                </a:lnTo>
                <a:lnTo>
                  <a:pt x="801617" y="0"/>
                </a:lnTo>
                <a:lnTo>
                  <a:pt x="801617" y="7620"/>
                </a:lnTo>
                <a:lnTo>
                  <a:pt x="839717" y="7620"/>
                </a:lnTo>
                <a:close/>
              </a:path>
              <a:path extrusionOk="0" h="1498600" w="5646420">
                <a:moveTo>
                  <a:pt x="890009" y="7620"/>
                </a:moveTo>
                <a:lnTo>
                  <a:pt x="890009" y="0"/>
                </a:lnTo>
                <a:lnTo>
                  <a:pt x="851909" y="0"/>
                </a:lnTo>
                <a:lnTo>
                  <a:pt x="851909" y="7620"/>
                </a:lnTo>
                <a:lnTo>
                  <a:pt x="890009" y="7620"/>
                </a:lnTo>
                <a:close/>
              </a:path>
              <a:path extrusionOk="0" h="1498600" w="5646420">
                <a:moveTo>
                  <a:pt x="941825" y="7620"/>
                </a:moveTo>
                <a:lnTo>
                  <a:pt x="941825" y="0"/>
                </a:lnTo>
                <a:lnTo>
                  <a:pt x="903725" y="0"/>
                </a:lnTo>
                <a:lnTo>
                  <a:pt x="903725" y="7620"/>
                </a:lnTo>
                <a:lnTo>
                  <a:pt x="941825" y="7620"/>
                </a:lnTo>
                <a:close/>
              </a:path>
              <a:path extrusionOk="0" h="1498600" w="5646420">
                <a:moveTo>
                  <a:pt x="992117" y="7620"/>
                </a:moveTo>
                <a:lnTo>
                  <a:pt x="992117" y="0"/>
                </a:lnTo>
                <a:lnTo>
                  <a:pt x="954017" y="0"/>
                </a:lnTo>
                <a:lnTo>
                  <a:pt x="954017" y="7620"/>
                </a:lnTo>
                <a:lnTo>
                  <a:pt x="992117" y="7620"/>
                </a:lnTo>
                <a:close/>
              </a:path>
              <a:path extrusionOk="0" h="1498600" w="5646420">
                <a:moveTo>
                  <a:pt x="1042409" y="7620"/>
                </a:moveTo>
                <a:lnTo>
                  <a:pt x="1042409" y="0"/>
                </a:lnTo>
                <a:lnTo>
                  <a:pt x="1004309" y="0"/>
                </a:lnTo>
                <a:lnTo>
                  <a:pt x="1004309" y="7620"/>
                </a:lnTo>
                <a:lnTo>
                  <a:pt x="1042409" y="7620"/>
                </a:lnTo>
                <a:close/>
              </a:path>
              <a:path extrusionOk="0" h="1498600" w="5646420">
                <a:moveTo>
                  <a:pt x="1094225" y="7620"/>
                </a:moveTo>
                <a:lnTo>
                  <a:pt x="1094225" y="0"/>
                </a:lnTo>
                <a:lnTo>
                  <a:pt x="1056125" y="0"/>
                </a:lnTo>
                <a:lnTo>
                  <a:pt x="1056125" y="7620"/>
                </a:lnTo>
                <a:lnTo>
                  <a:pt x="1094225" y="7620"/>
                </a:lnTo>
                <a:close/>
              </a:path>
              <a:path extrusionOk="0" h="1498600" w="5646420">
                <a:moveTo>
                  <a:pt x="1144517" y="7620"/>
                </a:moveTo>
                <a:lnTo>
                  <a:pt x="1144517" y="0"/>
                </a:lnTo>
                <a:lnTo>
                  <a:pt x="1106417" y="0"/>
                </a:lnTo>
                <a:lnTo>
                  <a:pt x="1106417" y="7620"/>
                </a:lnTo>
                <a:lnTo>
                  <a:pt x="1144517" y="7620"/>
                </a:lnTo>
                <a:close/>
              </a:path>
              <a:path extrusionOk="0" h="1498600" w="5646420">
                <a:moveTo>
                  <a:pt x="1194809" y="7620"/>
                </a:moveTo>
                <a:lnTo>
                  <a:pt x="1194809" y="0"/>
                </a:lnTo>
                <a:lnTo>
                  <a:pt x="1156709" y="0"/>
                </a:lnTo>
                <a:lnTo>
                  <a:pt x="1156709" y="7620"/>
                </a:lnTo>
                <a:lnTo>
                  <a:pt x="1194809" y="7620"/>
                </a:lnTo>
                <a:close/>
              </a:path>
              <a:path extrusionOk="0" h="1498600" w="5646420">
                <a:moveTo>
                  <a:pt x="1246625" y="7620"/>
                </a:moveTo>
                <a:lnTo>
                  <a:pt x="1246625" y="0"/>
                </a:lnTo>
                <a:lnTo>
                  <a:pt x="1208525" y="0"/>
                </a:lnTo>
                <a:lnTo>
                  <a:pt x="1208525" y="7620"/>
                </a:lnTo>
                <a:lnTo>
                  <a:pt x="1246625" y="7620"/>
                </a:lnTo>
                <a:close/>
              </a:path>
              <a:path extrusionOk="0" h="1498600" w="5646420">
                <a:moveTo>
                  <a:pt x="1296917" y="7620"/>
                </a:moveTo>
                <a:lnTo>
                  <a:pt x="1296917" y="0"/>
                </a:lnTo>
                <a:lnTo>
                  <a:pt x="1258817" y="0"/>
                </a:lnTo>
                <a:lnTo>
                  <a:pt x="1258817" y="7620"/>
                </a:lnTo>
                <a:lnTo>
                  <a:pt x="1296917" y="7620"/>
                </a:lnTo>
                <a:close/>
              </a:path>
              <a:path extrusionOk="0" h="1498600" w="5646420">
                <a:moveTo>
                  <a:pt x="1347209" y="7620"/>
                </a:moveTo>
                <a:lnTo>
                  <a:pt x="1347209" y="0"/>
                </a:lnTo>
                <a:lnTo>
                  <a:pt x="1309109" y="0"/>
                </a:lnTo>
                <a:lnTo>
                  <a:pt x="1309109" y="7620"/>
                </a:lnTo>
                <a:lnTo>
                  <a:pt x="1347209" y="7620"/>
                </a:lnTo>
                <a:close/>
              </a:path>
              <a:path extrusionOk="0" h="1498600" w="5646420">
                <a:moveTo>
                  <a:pt x="1399025" y="7620"/>
                </a:moveTo>
                <a:lnTo>
                  <a:pt x="1399025" y="0"/>
                </a:lnTo>
                <a:lnTo>
                  <a:pt x="1360925" y="0"/>
                </a:lnTo>
                <a:lnTo>
                  <a:pt x="1360925" y="7620"/>
                </a:lnTo>
                <a:lnTo>
                  <a:pt x="1399025" y="7620"/>
                </a:lnTo>
                <a:close/>
              </a:path>
              <a:path extrusionOk="0" h="1498600" w="5646420">
                <a:moveTo>
                  <a:pt x="1449317" y="7620"/>
                </a:moveTo>
                <a:lnTo>
                  <a:pt x="1449317" y="0"/>
                </a:lnTo>
                <a:lnTo>
                  <a:pt x="1411217" y="0"/>
                </a:lnTo>
                <a:lnTo>
                  <a:pt x="1411217" y="7620"/>
                </a:lnTo>
                <a:lnTo>
                  <a:pt x="1449317" y="7620"/>
                </a:lnTo>
                <a:close/>
              </a:path>
              <a:path extrusionOk="0" h="1498600" w="5646420">
                <a:moveTo>
                  <a:pt x="1499609" y="7620"/>
                </a:moveTo>
                <a:lnTo>
                  <a:pt x="1499609" y="0"/>
                </a:lnTo>
                <a:lnTo>
                  <a:pt x="1461509" y="0"/>
                </a:lnTo>
                <a:lnTo>
                  <a:pt x="1461509" y="7620"/>
                </a:lnTo>
                <a:lnTo>
                  <a:pt x="1499609" y="7620"/>
                </a:lnTo>
                <a:close/>
              </a:path>
              <a:path extrusionOk="0" h="1498600" w="5646420">
                <a:moveTo>
                  <a:pt x="1551425" y="7620"/>
                </a:moveTo>
                <a:lnTo>
                  <a:pt x="1551425" y="0"/>
                </a:lnTo>
                <a:lnTo>
                  <a:pt x="1513325" y="0"/>
                </a:lnTo>
                <a:lnTo>
                  <a:pt x="1513325" y="7620"/>
                </a:lnTo>
                <a:lnTo>
                  <a:pt x="1551425" y="7620"/>
                </a:lnTo>
                <a:close/>
              </a:path>
              <a:path extrusionOk="0" h="1498600" w="5646420">
                <a:moveTo>
                  <a:pt x="1601718" y="7620"/>
                </a:moveTo>
                <a:lnTo>
                  <a:pt x="1601718" y="0"/>
                </a:lnTo>
                <a:lnTo>
                  <a:pt x="1563618" y="0"/>
                </a:lnTo>
                <a:lnTo>
                  <a:pt x="1563618" y="7620"/>
                </a:lnTo>
                <a:lnTo>
                  <a:pt x="1601718" y="7620"/>
                </a:lnTo>
                <a:close/>
              </a:path>
              <a:path extrusionOk="0" h="1498600" w="5646420">
                <a:moveTo>
                  <a:pt x="1652010" y="7620"/>
                </a:moveTo>
                <a:lnTo>
                  <a:pt x="1652010" y="0"/>
                </a:lnTo>
                <a:lnTo>
                  <a:pt x="1613910" y="0"/>
                </a:lnTo>
                <a:lnTo>
                  <a:pt x="1613910" y="7620"/>
                </a:lnTo>
                <a:lnTo>
                  <a:pt x="1652010" y="7620"/>
                </a:lnTo>
                <a:close/>
              </a:path>
              <a:path extrusionOk="0" h="1498600" w="5646420">
                <a:moveTo>
                  <a:pt x="1703826" y="7620"/>
                </a:moveTo>
                <a:lnTo>
                  <a:pt x="1703826" y="0"/>
                </a:lnTo>
                <a:lnTo>
                  <a:pt x="1665726" y="0"/>
                </a:lnTo>
                <a:lnTo>
                  <a:pt x="1665726" y="7620"/>
                </a:lnTo>
                <a:lnTo>
                  <a:pt x="1703826" y="7620"/>
                </a:lnTo>
                <a:close/>
              </a:path>
              <a:path extrusionOk="0" h="1498600" w="5646420">
                <a:moveTo>
                  <a:pt x="1754118" y="7620"/>
                </a:moveTo>
                <a:lnTo>
                  <a:pt x="1754118" y="0"/>
                </a:lnTo>
                <a:lnTo>
                  <a:pt x="1716018" y="0"/>
                </a:lnTo>
                <a:lnTo>
                  <a:pt x="1716018" y="7620"/>
                </a:lnTo>
                <a:lnTo>
                  <a:pt x="1754118" y="7620"/>
                </a:lnTo>
                <a:close/>
              </a:path>
              <a:path extrusionOk="0" h="1498600" w="5646420">
                <a:moveTo>
                  <a:pt x="1804410" y="7620"/>
                </a:moveTo>
                <a:lnTo>
                  <a:pt x="1804410" y="0"/>
                </a:lnTo>
                <a:lnTo>
                  <a:pt x="1766310" y="0"/>
                </a:lnTo>
                <a:lnTo>
                  <a:pt x="1766310" y="7620"/>
                </a:lnTo>
                <a:lnTo>
                  <a:pt x="1804410" y="7620"/>
                </a:lnTo>
                <a:close/>
              </a:path>
              <a:path extrusionOk="0" h="1498600" w="5646420">
                <a:moveTo>
                  <a:pt x="1856226" y="7620"/>
                </a:moveTo>
                <a:lnTo>
                  <a:pt x="1856226" y="0"/>
                </a:lnTo>
                <a:lnTo>
                  <a:pt x="1818126" y="0"/>
                </a:lnTo>
                <a:lnTo>
                  <a:pt x="1818126" y="7620"/>
                </a:lnTo>
                <a:lnTo>
                  <a:pt x="1856226" y="7620"/>
                </a:lnTo>
                <a:close/>
              </a:path>
              <a:path extrusionOk="0" h="1498600" w="5646420">
                <a:moveTo>
                  <a:pt x="1906518" y="7620"/>
                </a:moveTo>
                <a:lnTo>
                  <a:pt x="1906518" y="0"/>
                </a:lnTo>
                <a:lnTo>
                  <a:pt x="1868418" y="0"/>
                </a:lnTo>
                <a:lnTo>
                  <a:pt x="1868418" y="7620"/>
                </a:lnTo>
                <a:lnTo>
                  <a:pt x="1906518" y="7620"/>
                </a:lnTo>
                <a:close/>
              </a:path>
              <a:path extrusionOk="0" h="1498600" w="5646420">
                <a:moveTo>
                  <a:pt x="1956810" y="7620"/>
                </a:moveTo>
                <a:lnTo>
                  <a:pt x="1956810" y="0"/>
                </a:lnTo>
                <a:lnTo>
                  <a:pt x="1918710" y="0"/>
                </a:lnTo>
                <a:lnTo>
                  <a:pt x="1918710" y="7620"/>
                </a:lnTo>
                <a:lnTo>
                  <a:pt x="1956810" y="7620"/>
                </a:lnTo>
                <a:close/>
              </a:path>
              <a:path extrusionOk="0" h="1498600" w="5646420">
                <a:moveTo>
                  <a:pt x="2008626" y="7620"/>
                </a:moveTo>
                <a:lnTo>
                  <a:pt x="2008626" y="0"/>
                </a:lnTo>
                <a:lnTo>
                  <a:pt x="1970526" y="0"/>
                </a:lnTo>
                <a:lnTo>
                  <a:pt x="1970526" y="7620"/>
                </a:lnTo>
                <a:lnTo>
                  <a:pt x="2008626" y="7620"/>
                </a:lnTo>
                <a:close/>
              </a:path>
              <a:path extrusionOk="0" h="1498600" w="5646420">
                <a:moveTo>
                  <a:pt x="2058918" y="7620"/>
                </a:moveTo>
                <a:lnTo>
                  <a:pt x="2058918" y="0"/>
                </a:lnTo>
                <a:lnTo>
                  <a:pt x="2020818" y="0"/>
                </a:lnTo>
                <a:lnTo>
                  <a:pt x="2020818" y="7620"/>
                </a:lnTo>
                <a:lnTo>
                  <a:pt x="2058918" y="7620"/>
                </a:lnTo>
                <a:close/>
              </a:path>
              <a:path extrusionOk="0" h="1498600" w="5646420">
                <a:moveTo>
                  <a:pt x="2109210" y="7620"/>
                </a:moveTo>
                <a:lnTo>
                  <a:pt x="2109210" y="0"/>
                </a:lnTo>
                <a:lnTo>
                  <a:pt x="2071110" y="0"/>
                </a:lnTo>
                <a:lnTo>
                  <a:pt x="2071110" y="7620"/>
                </a:lnTo>
                <a:lnTo>
                  <a:pt x="2109210" y="7620"/>
                </a:lnTo>
                <a:close/>
              </a:path>
              <a:path extrusionOk="0" h="1498600" w="5646420">
                <a:moveTo>
                  <a:pt x="2161026" y="7620"/>
                </a:moveTo>
                <a:lnTo>
                  <a:pt x="2161026" y="0"/>
                </a:lnTo>
                <a:lnTo>
                  <a:pt x="2122926" y="0"/>
                </a:lnTo>
                <a:lnTo>
                  <a:pt x="2122926" y="7620"/>
                </a:lnTo>
                <a:lnTo>
                  <a:pt x="2161026" y="7620"/>
                </a:lnTo>
                <a:close/>
              </a:path>
              <a:path extrusionOk="0" h="1498600" w="5646420">
                <a:moveTo>
                  <a:pt x="2211318" y="7620"/>
                </a:moveTo>
                <a:lnTo>
                  <a:pt x="2211318" y="0"/>
                </a:lnTo>
                <a:lnTo>
                  <a:pt x="2173218" y="0"/>
                </a:lnTo>
                <a:lnTo>
                  <a:pt x="2173218" y="7620"/>
                </a:lnTo>
                <a:lnTo>
                  <a:pt x="2211318" y="7620"/>
                </a:lnTo>
                <a:close/>
              </a:path>
              <a:path extrusionOk="0" h="1498600" w="5646420">
                <a:moveTo>
                  <a:pt x="2261610" y="7620"/>
                </a:moveTo>
                <a:lnTo>
                  <a:pt x="2261610" y="0"/>
                </a:lnTo>
                <a:lnTo>
                  <a:pt x="2223510" y="0"/>
                </a:lnTo>
                <a:lnTo>
                  <a:pt x="2223510" y="7620"/>
                </a:lnTo>
                <a:lnTo>
                  <a:pt x="2261610" y="7620"/>
                </a:lnTo>
                <a:close/>
              </a:path>
              <a:path extrusionOk="0" h="1498600" w="5646420">
                <a:moveTo>
                  <a:pt x="2313426" y="7620"/>
                </a:moveTo>
                <a:lnTo>
                  <a:pt x="2313426" y="0"/>
                </a:lnTo>
                <a:lnTo>
                  <a:pt x="2275326" y="0"/>
                </a:lnTo>
                <a:lnTo>
                  <a:pt x="2275326" y="7620"/>
                </a:lnTo>
                <a:lnTo>
                  <a:pt x="2313426" y="7620"/>
                </a:lnTo>
                <a:close/>
              </a:path>
              <a:path extrusionOk="0" h="1498600" w="5646420">
                <a:moveTo>
                  <a:pt x="2363718" y="7620"/>
                </a:moveTo>
                <a:lnTo>
                  <a:pt x="2363718" y="0"/>
                </a:lnTo>
                <a:lnTo>
                  <a:pt x="2325618" y="0"/>
                </a:lnTo>
                <a:lnTo>
                  <a:pt x="2325618" y="7620"/>
                </a:lnTo>
                <a:lnTo>
                  <a:pt x="2363718" y="7620"/>
                </a:lnTo>
                <a:close/>
              </a:path>
              <a:path extrusionOk="0" h="1498600" w="5646420">
                <a:moveTo>
                  <a:pt x="2414010" y="7620"/>
                </a:moveTo>
                <a:lnTo>
                  <a:pt x="2414010" y="0"/>
                </a:lnTo>
                <a:lnTo>
                  <a:pt x="2375910" y="0"/>
                </a:lnTo>
                <a:lnTo>
                  <a:pt x="2375910" y="7620"/>
                </a:lnTo>
                <a:lnTo>
                  <a:pt x="2414010" y="7620"/>
                </a:lnTo>
                <a:close/>
              </a:path>
              <a:path extrusionOk="0" h="1498600" w="5646420">
                <a:moveTo>
                  <a:pt x="2465826" y="7620"/>
                </a:moveTo>
                <a:lnTo>
                  <a:pt x="2465826" y="0"/>
                </a:lnTo>
                <a:lnTo>
                  <a:pt x="2427726" y="0"/>
                </a:lnTo>
                <a:lnTo>
                  <a:pt x="2427726" y="7620"/>
                </a:lnTo>
                <a:lnTo>
                  <a:pt x="2465826" y="7620"/>
                </a:lnTo>
                <a:close/>
              </a:path>
              <a:path extrusionOk="0" h="1498600" w="5646420">
                <a:moveTo>
                  <a:pt x="2516118" y="7620"/>
                </a:moveTo>
                <a:lnTo>
                  <a:pt x="2516118" y="0"/>
                </a:lnTo>
                <a:lnTo>
                  <a:pt x="2478018" y="0"/>
                </a:lnTo>
                <a:lnTo>
                  <a:pt x="2478018" y="7620"/>
                </a:lnTo>
                <a:lnTo>
                  <a:pt x="2516118" y="7620"/>
                </a:lnTo>
                <a:close/>
              </a:path>
              <a:path extrusionOk="0" h="1498600" w="5646420">
                <a:moveTo>
                  <a:pt x="2566410" y="7620"/>
                </a:moveTo>
                <a:lnTo>
                  <a:pt x="2566410" y="0"/>
                </a:lnTo>
                <a:lnTo>
                  <a:pt x="2528310" y="0"/>
                </a:lnTo>
                <a:lnTo>
                  <a:pt x="2528310" y="7620"/>
                </a:lnTo>
                <a:lnTo>
                  <a:pt x="2566410" y="7620"/>
                </a:lnTo>
                <a:close/>
              </a:path>
              <a:path extrusionOk="0" h="1498600" w="5646420">
                <a:moveTo>
                  <a:pt x="2618226" y="7620"/>
                </a:moveTo>
                <a:lnTo>
                  <a:pt x="2618226" y="0"/>
                </a:lnTo>
                <a:lnTo>
                  <a:pt x="2580126" y="0"/>
                </a:lnTo>
                <a:lnTo>
                  <a:pt x="2580126" y="7620"/>
                </a:lnTo>
                <a:lnTo>
                  <a:pt x="2618226" y="7620"/>
                </a:lnTo>
                <a:close/>
              </a:path>
              <a:path extrusionOk="0" h="1498600" w="5646420">
                <a:moveTo>
                  <a:pt x="2668518" y="7620"/>
                </a:moveTo>
                <a:lnTo>
                  <a:pt x="2668518" y="0"/>
                </a:lnTo>
                <a:lnTo>
                  <a:pt x="2630418" y="0"/>
                </a:lnTo>
                <a:lnTo>
                  <a:pt x="2630418" y="7620"/>
                </a:lnTo>
                <a:lnTo>
                  <a:pt x="2668518" y="7620"/>
                </a:lnTo>
                <a:close/>
              </a:path>
              <a:path extrusionOk="0" h="1498600" w="5646420">
                <a:moveTo>
                  <a:pt x="2718810" y="7620"/>
                </a:moveTo>
                <a:lnTo>
                  <a:pt x="2718810" y="0"/>
                </a:lnTo>
                <a:lnTo>
                  <a:pt x="2680710" y="0"/>
                </a:lnTo>
                <a:lnTo>
                  <a:pt x="2680710" y="7620"/>
                </a:lnTo>
                <a:lnTo>
                  <a:pt x="2718810" y="7620"/>
                </a:lnTo>
                <a:close/>
              </a:path>
              <a:path extrusionOk="0" h="1498600" w="5646420">
                <a:moveTo>
                  <a:pt x="2770626" y="7620"/>
                </a:moveTo>
                <a:lnTo>
                  <a:pt x="2770626" y="0"/>
                </a:lnTo>
                <a:lnTo>
                  <a:pt x="2732526" y="0"/>
                </a:lnTo>
                <a:lnTo>
                  <a:pt x="2732526" y="7620"/>
                </a:lnTo>
                <a:lnTo>
                  <a:pt x="2770626" y="7620"/>
                </a:lnTo>
                <a:close/>
              </a:path>
              <a:path extrusionOk="0" h="1498600" w="5646420">
                <a:moveTo>
                  <a:pt x="2820918" y="7620"/>
                </a:moveTo>
                <a:lnTo>
                  <a:pt x="2820918" y="0"/>
                </a:lnTo>
                <a:lnTo>
                  <a:pt x="2782818" y="0"/>
                </a:lnTo>
                <a:lnTo>
                  <a:pt x="2782818" y="7620"/>
                </a:lnTo>
                <a:lnTo>
                  <a:pt x="2820918" y="7620"/>
                </a:lnTo>
                <a:close/>
              </a:path>
              <a:path extrusionOk="0" h="1498600" w="5646420">
                <a:moveTo>
                  <a:pt x="2871210" y="7620"/>
                </a:moveTo>
                <a:lnTo>
                  <a:pt x="2871210" y="0"/>
                </a:lnTo>
                <a:lnTo>
                  <a:pt x="2833110" y="0"/>
                </a:lnTo>
                <a:lnTo>
                  <a:pt x="2833110" y="7620"/>
                </a:lnTo>
                <a:lnTo>
                  <a:pt x="2871210" y="7620"/>
                </a:lnTo>
                <a:close/>
              </a:path>
              <a:path extrusionOk="0" h="1498600" w="5646420">
                <a:moveTo>
                  <a:pt x="2923026" y="7620"/>
                </a:moveTo>
                <a:lnTo>
                  <a:pt x="2923026" y="0"/>
                </a:lnTo>
                <a:lnTo>
                  <a:pt x="2884926" y="0"/>
                </a:lnTo>
                <a:lnTo>
                  <a:pt x="2884926" y="7620"/>
                </a:lnTo>
                <a:lnTo>
                  <a:pt x="2923026" y="7620"/>
                </a:lnTo>
                <a:close/>
              </a:path>
              <a:path extrusionOk="0" h="1498600" w="5646420">
                <a:moveTo>
                  <a:pt x="2973318" y="7620"/>
                </a:moveTo>
                <a:lnTo>
                  <a:pt x="2973318" y="0"/>
                </a:lnTo>
                <a:lnTo>
                  <a:pt x="2935218" y="0"/>
                </a:lnTo>
                <a:lnTo>
                  <a:pt x="2935218" y="7620"/>
                </a:lnTo>
                <a:lnTo>
                  <a:pt x="2973318" y="7620"/>
                </a:lnTo>
                <a:close/>
              </a:path>
              <a:path extrusionOk="0" h="1498600" w="5646420">
                <a:moveTo>
                  <a:pt x="3023610" y="7620"/>
                </a:moveTo>
                <a:lnTo>
                  <a:pt x="3023610" y="0"/>
                </a:lnTo>
                <a:lnTo>
                  <a:pt x="2985510" y="0"/>
                </a:lnTo>
                <a:lnTo>
                  <a:pt x="2985510" y="7620"/>
                </a:lnTo>
                <a:lnTo>
                  <a:pt x="3023610" y="7620"/>
                </a:lnTo>
                <a:close/>
              </a:path>
              <a:path extrusionOk="0" h="1498600" w="5646420">
                <a:moveTo>
                  <a:pt x="3075426" y="7620"/>
                </a:moveTo>
                <a:lnTo>
                  <a:pt x="3075426" y="0"/>
                </a:lnTo>
                <a:lnTo>
                  <a:pt x="3037326" y="0"/>
                </a:lnTo>
                <a:lnTo>
                  <a:pt x="3037326" y="7620"/>
                </a:lnTo>
                <a:lnTo>
                  <a:pt x="3075426" y="7620"/>
                </a:lnTo>
                <a:close/>
              </a:path>
              <a:path extrusionOk="0" h="1498600" w="5646420">
                <a:moveTo>
                  <a:pt x="3125718" y="7620"/>
                </a:moveTo>
                <a:lnTo>
                  <a:pt x="3125718" y="0"/>
                </a:lnTo>
                <a:lnTo>
                  <a:pt x="3087618" y="0"/>
                </a:lnTo>
                <a:lnTo>
                  <a:pt x="3087618" y="7620"/>
                </a:lnTo>
                <a:lnTo>
                  <a:pt x="3125718" y="7620"/>
                </a:lnTo>
                <a:close/>
              </a:path>
              <a:path extrusionOk="0" h="1498600" w="5646420">
                <a:moveTo>
                  <a:pt x="3176010" y="7620"/>
                </a:moveTo>
                <a:lnTo>
                  <a:pt x="3176010" y="0"/>
                </a:lnTo>
                <a:lnTo>
                  <a:pt x="3137910" y="0"/>
                </a:lnTo>
                <a:lnTo>
                  <a:pt x="3137910" y="7620"/>
                </a:lnTo>
                <a:lnTo>
                  <a:pt x="3176010" y="7620"/>
                </a:lnTo>
                <a:close/>
              </a:path>
              <a:path extrusionOk="0" h="1498600" w="5646420">
                <a:moveTo>
                  <a:pt x="3227826" y="7620"/>
                </a:moveTo>
                <a:lnTo>
                  <a:pt x="3227826" y="0"/>
                </a:lnTo>
                <a:lnTo>
                  <a:pt x="3189726" y="0"/>
                </a:lnTo>
                <a:lnTo>
                  <a:pt x="3189726" y="7620"/>
                </a:lnTo>
                <a:lnTo>
                  <a:pt x="3227826" y="7620"/>
                </a:lnTo>
                <a:close/>
              </a:path>
              <a:path extrusionOk="0" h="1498600" w="5646420">
                <a:moveTo>
                  <a:pt x="3278118" y="7620"/>
                </a:moveTo>
                <a:lnTo>
                  <a:pt x="3278118" y="0"/>
                </a:lnTo>
                <a:lnTo>
                  <a:pt x="3240018" y="0"/>
                </a:lnTo>
                <a:lnTo>
                  <a:pt x="3240018" y="7620"/>
                </a:lnTo>
                <a:lnTo>
                  <a:pt x="3278118" y="7620"/>
                </a:lnTo>
                <a:close/>
              </a:path>
              <a:path extrusionOk="0" h="1498600" w="5646420">
                <a:moveTo>
                  <a:pt x="3328410" y="7620"/>
                </a:moveTo>
                <a:lnTo>
                  <a:pt x="3328410" y="0"/>
                </a:lnTo>
                <a:lnTo>
                  <a:pt x="3290310" y="0"/>
                </a:lnTo>
                <a:lnTo>
                  <a:pt x="3290310" y="7620"/>
                </a:lnTo>
                <a:lnTo>
                  <a:pt x="3328410" y="7620"/>
                </a:lnTo>
                <a:close/>
              </a:path>
              <a:path extrusionOk="0" h="1498600" w="5646420">
                <a:moveTo>
                  <a:pt x="3380226" y="7620"/>
                </a:moveTo>
                <a:lnTo>
                  <a:pt x="3380226" y="0"/>
                </a:lnTo>
                <a:lnTo>
                  <a:pt x="3342126" y="0"/>
                </a:lnTo>
                <a:lnTo>
                  <a:pt x="3342126" y="7620"/>
                </a:lnTo>
                <a:lnTo>
                  <a:pt x="3380226" y="7620"/>
                </a:lnTo>
                <a:close/>
              </a:path>
              <a:path extrusionOk="0" h="1498600" w="5646420">
                <a:moveTo>
                  <a:pt x="3430518" y="7620"/>
                </a:moveTo>
                <a:lnTo>
                  <a:pt x="3430518" y="0"/>
                </a:lnTo>
                <a:lnTo>
                  <a:pt x="3392418" y="0"/>
                </a:lnTo>
                <a:lnTo>
                  <a:pt x="3392418" y="7620"/>
                </a:lnTo>
                <a:lnTo>
                  <a:pt x="3430518" y="7620"/>
                </a:lnTo>
                <a:close/>
              </a:path>
              <a:path extrusionOk="0" h="1498600" w="5646420">
                <a:moveTo>
                  <a:pt x="3480810" y="7620"/>
                </a:moveTo>
                <a:lnTo>
                  <a:pt x="3480810" y="0"/>
                </a:lnTo>
                <a:lnTo>
                  <a:pt x="3442710" y="0"/>
                </a:lnTo>
                <a:lnTo>
                  <a:pt x="3442710" y="7620"/>
                </a:lnTo>
                <a:lnTo>
                  <a:pt x="3480810" y="7620"/>
                </a:lnTo>
                <a:close/>
              </a:path>
              <a:path extrusionOk="0" h="1498600" w="5646420">
                <a:moveTo>
                  <a:pt x="3532626" y="7620"/>
                </a:moveTo>
                <a:lnTo>
                  <a:pt x="3532626" y="0"/>
                </a:lnTo>
                <a:lnTo>
                  <a:pt x="3494526" y="0"/>
                </a:lnTo>
                <a:lnTo>
                  <a:pt x="3494526" y="7620"/>
                </a:lnTo>
                <a:lnTo>
                  <a:pt x="3532626" y="7620"/>
                </a:lnTo>
                <a:close/>
              </a:path>
              <a:path extrusionOk="0" h="1498600" w="5646420">
                <a:moveTo>
                  <a:pt x="3582918" y="7620"/>
                </a:moveTo>
                <a:lnTo>
                  <a:pt x="3582918" y="0"/>
                </a:lnTo>
                <a:lnTo>
                  <a:pt x="3544818" y="0"/>
                </a:lnTo>
                <a:lnTo>
                  <a:pt x="3544818" y="7620"/>
                </a:lnTo>
                <a:lnTo>
                  <a:pt x="3582918" y="7620"/>
                </a:lnTo>
                <a:close/>
              </a:path>
              <a:path extrusionOk="0" h="1498600" w="5646420">
                <a:moveTo>
                  <a:pt x="3633210" y="7620"/>
                </a:moveTo>
                <a:lnTo>
                  <a:pt x="3633210" y="0"/>
                </a:lnTo>
                <a:lnTo>
                  <a:pt x="3595110" y="0"/>
                </a:lnTo>
                <a:lnTo>
                  <a:pt x="3595110" y="7620"/>
                </a:lnTo>
                <a:lnTo>
                  <a:pt x="3633210" y="7620"/>
                </a:lnTo>
                <a:close/>
              </a:path>
              <a:path extrusionOk="0" h="1498600" w="5646420">
                <a:moveTo>
                  <a:pt x="3685026" y="7620"/>
                </a:moveTo>
                <a:lnTo>
                  <a:pt x="3685026" y="0"/>
                </a:lnTo>
                <a:lnTo>
                  <a:pt x="3646926" y="0"/>
                </a:lnTo>
                <a:lnTo>
                  <a:pt x="3646926" y="7620"/>
                </a:lnTo>
                <a:lnTo>
                  <a:pt x="3685026" y="7620"/>
                </a:lnTo>
                <a:close/>
              </a:path>
              <a:path extrusionOk="0" h="1498600" w="5646420">
                <a:moveTo>
                  <a:pt x="3735318" y="7620"/>
                </a:moveTo>
                <a:lnTo>
                  <a:pt x="3735318" y="0"/>
                </a:lnTo>
                <a:lnTo>
                  <a:pt x="3697218" y="0"/>
                </a:lnTo>
                <a:lnTo>
                  <a:pt x="3697218" y="7620"/>
                </a:lnTo>
                <a:lnTo>
                  <a:pt x="3735318" y="7620"/>
                </a:lnTo>
                <a:close/>
              </a:path>
              <a:path extrusionOk="0" h="1498600" w="5646420">
                <a:moveTo>
                  <a:pt x="3785610" y="7620"/>
                </a:moveTo>
                <a:lnTo>
                  <a:pt x="3785610" y="0"/>
                </a:lnTo>
                <a:lnTo>
                  <a:pt x="3747510" y="0"/>
                </a:lnTo>
                <a:lnTo>
                  <a:pt x="3747510" y="7620"/>
                </a:lnTo>
                <a:lnTo>
                  <a:pt x="3785610" y="7620"/>
                </a:lnTo>
                <a:close/>
              </a:path>
              <a:path extrusionOk="0" h="1498600" w="5646420">
                <a:moveTo>
                  <a:pt x="3837426" y="7620"/>
                </a:moveTo>
                <a:lnTo>
                  <a:pt x="3837426" y="0"/>
                </a:lnTo>
                <a:lnTo>
                  <a:pt x="3799326" y="0"/>
                </a:lnTo>
                <a:lnTo>
                  <a:pt x="3799326" y="7620"/>
                </a:lnTo>
                <a:lnTo>
                  <a:pt x="3837426" y="7620"/>
                </a:lnTo>
                <a:close/>
              </a:path>
              <a:path extrusionOk="0" h="1498600" w="5646420">
                <a:moveTo>
                  <a:pt x="3887718" y="7620"/>
                </a:moveTo>
                <a:lnTo>
                  <a:pt x="3887718" y="0"/>
                </a:lnTo>
                <a:lnTo>
                  <a:pt x="3849618" y="0"/>
                </a:lnTo>
                <a:lnTo>
                  <a:pt x="3849618" y="7620"/>
                </a:lnTo>
                <a:lnTo>
                  <a:pt x="3887718" y="7620"/>
                </a:lnTo>
                <a:close/>
              </a:path>
              <a:path extrusionOk="0" h="1498600" w="5646420">
                <a:moveTo>
                  <a:pt x="3938010" y="7620"/>
                </a:moveTo>
                <a:lnTo>
                  <a:pt x="3938010" y="0"/>
                </a:lnTo>
                <a:lnTo>
                  <a:pt x="3899910" y="0"/>
                </a:lnTo>
                <a:lnTo>
                  <a:pt x="3899910" y="7620"/>
                </a:lnTo>
                <a:lnTo>
                  <a:pt x="3938010" y="7620"/>
                </a:lnTo>
                <a:close/>
              </a:path>
              <a:path extrusionOk="0" h="1498600" w="5646420">
                <a:moveTo>
                  <a:pt x="3989826" y="7620"/>
                </a:moveTo>
                <a:lnTo>
                  <a:pt x="3989826" y="0"/>
                </a:lnTo>
                <a:lnTo>
                  <a:pt x="3951726" y="0"/>
                </a:lnTo>
                <a:lnTo>
                  <a:pt x="3951726" y="7620"/>
                </a:lnTo>
                <a:lnTo>
                  <a:pt x="3989826" y="7620"/>
                </a:lnTo>
                <a:close/>
              </a:path>
              <a:path extrusionOk="0" h="1498600" w="5646420">
                <a:moveTo>
                  <a:pt x="4040118" y="7620"/>
                </a:moveTo>
                <a:lnTo>
                  <a:pt x="4040118" y="0"/>
                </a:lnTo>
                <a:lnTo>
                  <a:pt x="4002018" y="0"/>
                </a:lnTo>
                <a:lnTo>
                  <a:pt x="4002018" y="7620"/>
                </a:lnTo>
                <a:lnTo>
                  <a:pt x="4040118" y="7620"/>
                </a:lnTo>
                <a:close/>
              </a:path>
              <a:path extrusionOk="0" h="1498600" w="5646420">
                <a:moveTo>
                  <a:pt x="4090410" y="7620"/>
                </a:moveTo>
                <a:lnTo>
                  <a:pt x="4090410" y="0"/>
                </a:lnTo>
                <a:lnTo>
                  <a:pt x="4052310" y="0"/>
                </a:lnTo>
                <a:lnTo>
                  <a:pt x="4052310" y="7620"/>
                </a:lnTo>
                <a:lnTo>
                  <a:pt x="4090410" y="7620"/>
                </a:lnTo>
                <a:close/>
              </a:path>
              <a:path extrusionOk="0" h="1498600" w="5646420">
                <a:moveTo>
                  <a:pt x="4142226" y="7620"/>
                </a:moveTo>
                <a:lnTo>
                  <a:pt x="4142226" y="0"/>
                </a:lnTo>
                <a:lnTo>
                  <a:pt x="4104126" y="0"/>
                </a:lnTo>
                <a:lnTo>
                  <a:pt x="4104126" y="7620"/>
                </a:lnTo>
                <a:lnTo>
                  <a:pt x="4142226" y="7620"/>
                </a:lnTo>
                <a:close/>
              </a:path>
              <a:path extrusionOk="0" h="1498600" w="5646420">
                <a:moveTo>
                  <a:pt x="4192518" y="7620"/>
                </a:moveTo>
                <a:lnTo>
                  <a:pt x="4192518" y="0"/>
                </a:lnTo>
                <a:lnTo>
                  <a:pt x="4154418" y="0"/>
                </a:lnTo>
                <a:lnTo>
                  <a:pt x="4154418" y="7620"/>
                </a:lnTo>
                <a:lnTo>
                  <a:pt x="4192518" y="7620"/>
                </a:lnTo>
                <a:close/>
              </a:path>
              <a:path extrusionOk="0" h="1498600" w="5646420">
                <a:moveTo>
                  <a:pt x="4242810" y="7620"/>
                </a:moveTo>
                <a:lnTo>
                  <a:pt x="4242810" y="0"/>
                </a:lnTo>
                <a:lnTo>
                  <a:pt x="4204710" y="0"/>
                </a:lnTo>
                <a:lnTo>
                  <a:pt x="4204710" y="7620"/>
                </a:lnTo>
                <a:lnTo>
                  <a:pt x="4242810" y="7620"/>
                </a:lnTo>
                <a:close/>
              </a:path>
              <a:path extrusionOk="0" h="1498600" w="5646420">
                <a:moveTo>
                  <a:pt x="4294626" y="7620"/>
                </a:moveTo>
                <a:lnTo>
                  <a:pt x="4294626" y="0"/>
                </a:lnTo>
                <a:lnTo>
                  <a:pt x="4256526" y="0"/>
                </a:lnTo>
                <a:lnTo>
                  <a:pt x="4256526" y="7620"/>
                </a:lnTo>
                <a:lnTo>
                  <a:pt x="4294626" y="7620"/>
                </a:lnTo>
                <a:close/>
              </a:path>
              <a:path extrusionOk="0" h="1498600" w="5646420">
                <a:moveTo>
                  <a:pt x="4344918" y="7620"/>
                </a:moveTo>
                <a:lnTo>
                  <a:pt x="4344918" y="0"/>
                </a:lnTo>
                <a:lnTo>
                  <a:pt x="4306818" y="0"/>
                </a:lnTo>
                <a:lnTo>
                  <a:pt x="4306818" y="7620"/>
                </a:lnTo>
                <a:lnTo>
                  <a:pt x="4344918" y="7620"/>
                </a:lnTo>
                <a:close/>
              </a:path>
              <a:path extrusionOk="0" h="1498600" w="5646420">
                <a:moveTo>
                  <a:pt x="4395210" y="7620"/>
                </a:moveTo>
                <a:lnTo>
                  <a:pt x="4395210" y="0"/>
                </a:lnTo>
                <a:lnTo>
                  <a:pt x="4357110" y="0"/>
                </a:lnTo>
                <a:lnTo>
                  <a:pt x="4357110" y="7620"/>
                </a:lnTo>
                <a:lnTo>
                  <a:pt x="4395210" y="7620"/>
                </a:lnTo>
                <a:close/>
              </a:path>
              <a:path extrusionOk="0" h="1498600" w="5646420">
                <a:moveTo>
                  <a:pt x="4447026" y="7620"/>
                </a:moveTo>
                <a:lnTo>
                  <a:pt x="4447026" y="0"/>
                </a:lnTo>
                <a:lnTo>
                  <a:pt x="4408926" y="0"/>
                </a:lnTo>
                <a:lnTo>
                  <a:pt x="4408926" y="7620"/>
                </a:lnTo>
                <a:lnTo>
                  <a:pt x="4447026" y="7620"/>
                </a:lnTo>
                <a:close/>
              </a:path>
              <a:path extrusionOk="0" h="1498600" w="5646420">
                <a:moveTo>
                  <a:pt x="4497318" y="7620"/>
                </a:moveTo>
                <a:lnTo>
                  <a:pt x="4497318" y="0"/>
                </a:lnTo>
                <a:lnTo>
                  <a:pt x="4459218" y="0"/>
                </a:lnTo>
                <a:lnTo>
                  <a:pt x="4459218" y="7620"/>
                </a:lnTo>
                <a:lnTo>
                  <a:pt x="4497318" y="7620"/>
                </a:lnTo>
                <a:close/>
              </a:path>
              <a:path extrusionOk="0" h="1498600" w="5646420">
                <a:moveTo>
                  <a:pt x="4547610" y="7620"/>
                </a:moveTo>
                <a:lnTo>
                  <a:pt x="4547610" y="0"/>
                </a:lnTo>
                <a:lnTo>
                  <a:pt x="4509510" y="0"/>
                </a:lnTo>
                <a:lnTo>
                  <a:pt x="4509510" y="7620"/>
                </a:lnTo>
                <a:lnTo>
                  <a:pt x="4547610" y="7620"/>
                </a:lnTo>
                <a:close/>
              </a:path>
              <a:path extrusionOk="0" h="1498600" w="5646420">
                <a:moveTo>
                  <a:pt x="4599426" y="7620"/>
                </a:moveTo>
                <a:lnTo>
                  <a:pt x="4599426" y="0"/>
                </a:lnTo>
                <a:lnTo>
                  <a:pt x="4561326" y="0"/>
                </a:lnTo>
                <a:lnTo>
                  <a:pt x="4561326" y="7620"/>
                </a:lnTo>
                <a:lnTo>
                  <a:pt x="4599426" y="7620"/>
                </a:lnTo>
                <a:close/>
              </a:path>
              <a:path extrusionOk="0" h="1498600" w="5646420">
                <a:moveTo>
                  <a:pt x="4649718" y="7620"/>
                </a:moveTo>
                <a:lnTo>
                  <a:pt x="4649718" y="0"/>
                </a:lnTo>
                <a:lnTo>
                  <a:pt x="4611618" y="0"/>
                </a:lnTo>
                <a:lnTo>
                  <a:pt x="4611618" y="7620"/>
                </a:lnTo>
                <a:lnTo>
                  <a:pt x="4649718" y="7620"/>
                </a:lnTo>
                <a:close/>
              </a:path>
              <a:path extrusionOk="0" h="1498600" w="5646420">
                <a:moveTo>
                  <a:pt x="4700010" y="7620"/>
                </a:moveTo>
                <a:lnTo>
                  <a:pt x="4700010" y="0"/>
                </a:lnTo>
                <a:lnTo>
                  <a:pt x="4661910" y="0"/>
                </a:lnTo>
                <a:lnTo>
                  <a:pt x="4661910" y="7620"/>
                </a:lnTo>
                <a:lnTo>
                  <a:pt x="4700010" y="7620"/>
                </a:lnTo>
                <a:close/>
              </a:path>
              <a:path extrusionOk="0" h="1498600" w="5646420">
                <a:moveTo>
                  <a:pt x="4751826" y="7620"/>
                </a:moveTo>
                <a:lnTo>
                  <a:pt x="4751826" y="0"/>
                </a:lnTo>
                <a:lnTo>
                  <a:pt x="4713726" y="0"/>
                </a:lnTo>
                <a:lnTo>
                  <a:pt x="4713726" y="7620"/>
                </a:lnTo>
                <a:lnTo>
                  <a:pt x="4751826" y="7620"/>
                </a:lnTo>
                <a:close/>
              </a:path>
              <a:path extrusionOk="0" h="1498600" w="5646420">
                <a:moveTo>
                  <a:pt x="4802118" y="7620"/>
                </a:moveTo>
                <a:lnTo>
                  <a:pt x="4802118" y="0"/>
                </a:lnTo>
                <a:lnTo>
                  <a:pt x="4764018" y="0"/>
                </a:lnTo>
                <a:lnTo>
                  <a:pt x="4764018" y="7620"/>
                </a:lnTo>
                <a:lnTo>
                  <a:pt x="4802118" y="7620"/>
                </a:lnTo>
                <a:close/>
              </a:path>
              <a:path extrusionOk="0" h="1498600" w="5646420">
                <a:moveTo>
                  <a:pt x="4852410" y="7620"/>
                </a:moveTo>
                <a:lnTo>
                  <a:pt x="4852410" y="0"/>
                </a:lnTo>
                <a:lnTo>
                  <a:pt x="4814310" y="0"/>
                </a:lnTo>
                <a:lnTo>
                  <a:pt x="4814310" y="7620"/>
                </a:lnTo>
                <a:lnTo>
                  <a:pt x="4852410" y="7620"/>
                </a:lnTo>
                <a:close/>
              </a:path>
              <a:path extrusionOk="0" h="1498600" w="5646420">
                <a:moveTo>
                  <a:pt x="4904226" y="7620"/>
                </a:moveTo>
                <a:lnTo>
                  <a:pt x="4904226" y="0"/>
                </a:lnTo>
                <a:lnTo>
                  <a:pt x="4866126" y="0"/>
                </a:lnTo>
                <a:lnTo>
                  <a:pt x="4866126" y="7620"/>
                </a:lnTo>
                <a:lnTo>
                  <a:pt x="4904226" y="7620"/>
                </a:lnTo>
                <a:close/>
              </a:path>
              <a:path extrusionOk="0" h="1498600" w="5646420">
                <a:moveTo>
                  <a:pt x="4954518" y="7620"/>
                </a:moveTo>
                <a:lnTo>
                  <a:pt x="4954518" y="0"/>
                </a:lnTo>
                <a:lnTo>
                  <a:pt x="4916418" y="0"/>
                </a:lnTo>
                <a:lnTo>
                  <a:pt x="4916418" y="7620"/>
                </a:lnTo>
                <a:lnTo>
                  <a:pt x="4954518" y="7620"/>
                </a:lnTo>
                <a:close/>
              </a:path>
              <a:path extrusionOk="0" h="1498600" w="5646420">
                <a:moveTo>
                  <a:pt x="5004810" y="7620"/>
                </a:moveTo>
                <a:lnTo>
                  <a:pt x="5004810" y="0"/>
                </a:lnTo>
                <a:lnTo>
                  <a:pt x="4966710" y="0"/>
                </a:lnTo>
                <a:lnTo>
                  <a:pt x="4966710" y="7620"/>
                </a:lnTo>
                <a:lnTo>
                  <a:pt x="5004810" y="7620"/>
                </a:lnTo>
                <a:close/>
              </a:path>
              <a:path extrusionOk="0" h="1498600" w="5646420">
                <a:moveTo>
                  <a:pt x="5056626" y="7620"/>
                </a:moveTo>
                <a:lnTo>
                  <a:pt x="5056626" y="0"/>
                </a:lnTo>
                <a:lnTo>
                  <a:pt x="5018526" y="0"/>
                </a:lnTo>
                <a:lnTo>
                  <a:pt x="5018526" y="7620"/>
                </a:lnTo>
                <a:lnTo>
                  <a:pt x="5056626" y="7620"/>
                </a:lnTo>
                <a:close/>
              </a:path>
              <a:path extrusionOk="0" h="1498600" w="5646420">
                <a:moveTo>
                  <a:pt x="5106918" y="7620"/>
                </a:moveTo>
                <a:lnTo>
                  <a:pt x="5106918" y="0"/>
                </a:lnTo>
                <a:lnTo>
                  <a:pt x="5068818" y="0"/>
                </a:lnTo>
                <a:lnTo>
                  <a:pt x="5068818" y="7620"/>
                </a:lnTo>
                <a:lnTo>
                  <a:pt x="5106918" y="7620"/>
                </a:lnTo>
                <a:close/>
              </a:path>
              <a:path extrusionOk="0" h="1498600" w="5646420">
                <a:moveTo>
                  <a:pt x="5157210" y="7620"/>
                </a:moveTo>
                <a:lnTo>
                  <a:pt x="5157210" y="0"/>
                </a:lnTo>
                <a:lnTo>
                  <a:pt x="5119110" y="0"/>
                </a:lnTo>
                <a:lnTo>
                  <a:pt x="5119110" y="7620"/>
                </a:lnTo>
                <a:lnTo>
                  <a:pt x="5157210" y="7620"/>
                </a:lnTo>
                <a:close/>
              </a:path>
              <a:path extrusionOk="0" h="1498600" w="5646420">
                <a:moveTo>
                  <a:pt x="5209026" y="7620"/>
                </a:moveTo>
                <a:lnTo>
                  <a:pt x="5209026" y="0"/>
                </a:lnTo>
                <a:lnTo>
                  <a:pt x="5170926" y="0"/>
                </a:lnTo>
                <a:lnTo>
                  <a:pt x="5170926" y="7620"/>
                </a:lnTo>
                <a:lnTo>
                  <a:pt x="5209026" y="7620"/>
                </a:lnTo>
                <a:close/>
              </a:path>
              <a:path extrusionOk="0" h="1498600" w="5646420">
                <a:moveTo>
                  <a:pt x="5259318" y="7620"/>
                </a:moveTo>
                <a:lnTo>
                  <a:pt x="5259318" y="0"/>
                </a:lnTo>
                <a:lnTo>
                  <a:pt x="5221218" y="0"/>
                </a:lnTo>
                <a:lnTo>
                  <a:pt x="5221218" y="7620"/>
                </a:lnTo>
                <a:lnTo>
                  <a:pt x="5259318" y="7620"/>
                </a:lnTo>
                <a:close/>
              </a:path>
              <a:path extrusionOk="0" h="1498600" w="5646420">
                <a:moveTo>
                  <a:pt x="5309610" y="7620"/>
                </a:moveTo>
                <a:lnTo>
                  <a:pt x="5309610" y="0"/>
                </a:lnTo>
                <a:lnTo>
                  <a:pt x="5271510" y="0"/>
                </a:lnTo>
                <a:lnTo>
                  <a:pt x="5271510" y="7620"/>
                </a:lnTo>
                <a:lnTo>
                  <a:pt x="5309610" y="7620"/>
                </a:lnTo>
                <a:close/>
              </a:path>
              <a:path extrusionOk="0" h="1498600" w="5646420">
                <a:moveTo>
                  <a:pt x="5361426" y="7620"/>
                </a:moveTo>
                <a:lnTo>
                  <a:pt x="5361426" y="0"/>
                </a:lnTo>
                <a:lnTo>
                  <a:pt x="5323326" y="0"/>
                </a:lnTo>
                <a:lnTo>
                  <a:pt x="5323326" y="7620"/>
                </a:lnTo>
                <a:lnTo>
                  <a:pt x="5361426" y="7620"/>
                </a:lnTo>
                <a:close/>
              </a:path>
              <a:path extrusionOk="0" h="1498600" w="5646420">
                <a:moveTo>
                  <a:pt x="5411718" y="7620"/>
                </a:moveTo>
                <a:lnTo>
                  <a:pt x="5411718" y="0"/>
                </a:lnTo>
                <a:lnTo>
                  <a:pt x="5373618" y="0"/>
                </a:lnTo>
                <a:lnTo>
                  <a:pt x="5373618" y="7620"/>
                </a:lnTo>
                <a:lnTo>
                  <a:pt x="5411718" y="7620"/>
                </a:lnTo>
                <a:close/>
              </a:path>
              <a:path extrusionOk="0" h="1498600" w="5646420">
                <a:moveTo>
                  <a:pt x="5462010" y="7620"/>
                </a:moveTo>
                <a:lnTo>
                  <a:pt x="5462010" y="0"/>
                </a:lnTo>
                <a:lnTo>
                  <a:pt x="5423910" y="0"/>
                </a:lnTo>
                <a:lnTo>
                  <a:pt x="5423910" y="7620"/>
                </a:lnTo>
                <a:lnTo>
                  <a:pt x="5462010" y="7620"/>
                </a:lnTo>
                <a:close/>
              </a:path>
              <a:path extrusionOk="0" h="1498600" w="5646420">
                <a:moveTo>
                  <a:pt x="5513826" y="7620"/>
                </a:moveTo>
                <a:lnTo>
                  <a:pt x="5513826" y="0"/>
                </a:lnTo>
                <a:lnTo>
                  <a:pt x="5475726" y="0"/>
                </a:lnTo>
                <a:lnTo>
                  <a:pt x="5475726" y="7620"/>
                </a:lnTo>
                <a:lnTo>
                  <a:pt x="5513826" y="7620"/>
                </a:lnTo>
                <a:close/>
              </a:path>
              <a:path extrusionOk="0" h="1498600" w="5646420">
                <a:moveTo>
                  <a:pt x="5564118" y="7620"/>
                </a:moveTo>
                <a:lnTo>
                  <a:pt x="5564118" y="0"/>
                </a:lnTo>
                <a:lnTo>
                  <a:pt x="5526018" y="0"/>
                </a:lnTo>
                <a:lnTo>
                  <a:pt x="5526018" y="7620"/>
                </a:lnTo>
                <a:lnTo>
                  <a:pt x="5564118" y="7620"/>
                </a:lnTo>
                <a:close/>
              </a:path>
              <a:path extrusionOk="0" h="1498600" w="5646420">
                <a:moveTo>
                  <a:pt x="5614410" y="7620"/>
                </a:moveTo>
                <a:lnTo>
                  <a:pt x="5614410" y="0"/>
                </a:lnTo>
                <a:lnTo>
                  <a:pt x="5576310" y="0"/>
                </a:lnTo>
                <a:lnTo>
                  <a:pt x="5576310" y="7620"/>
                </a:lnTo>
                <a:lnTo>
                  <a:pt x="5614410" y="7620"/>
                </a:lnTo>
                <a:close/>
              </a:path>
              <a:path extrusionOk="0" h="1498600" w="5646420">
                <a:moveTo>
                  <a:pt x="5646414" y="33528"/>
                </a:moveTo>
                <a:lnTo>
                  <a:pt x="5646414" y="3048"/>
                </a:lnTo>
                <a:lnTo>
                  <a:pt x="5643366" y="0"/>
                </a:lnTo>
                <a:lnTo>
                  <a:pt x="5628126" y="0"/>
                </a:lnTo>
                <a:lnTo>
                  <a:pt x="5628126" y="7620"/>
                </a:lnTo>
                <a:lnTo>
                  <a:pt x="5638793" y="7620"/>
                </a:lnTo>
                <a:lnTo>
                  <a:pt x="5638794" y="13716"/>
                </a:lnTo>
                <a:lnTo>
                  <a:pt x="5638794" y="33528"/>
                </a:lnTo>
                <a:lnTo>
                  <a:pt x="5646414" y="33528"/>
                </a:lnTo>
                <a:close/>
              </a:path>
              <a:path extrusionOk="0" h="1498600" w="5646420">
                <a:moveTo>
                  <a:pt x="5638794" y="13716"/>
                </a:moveTo>
                <a:close/>
              </a:path>
              <a:path extrusionOk="0" h="1498600" w="5646420">
                <a:moveTo>
                  <a:pt x="5638794" y="33528"/>
                </a:moveTo>
                <a:lnTo>
                  <a:pt x="5638794" y="13716"/>
                </a:lnTo>
                <a:lnTo>
                  <a:pt x="5638793" y="33528"/>
                </a:lnTo>
                <a:close/>
              </a:path>
              <a:path extrusionOk="0" h="1498600" w="5646420">
                <a:moveTo>
                  <a:pt x="5646414" y="83820"/>
                </a:moveTo>
                <a:lnTo>
                  <a:pt x="5646414" y="45720"/>
                </a:lnTo>
                <a:lnTo>
                  <a:pt x="5638793" y="45720"/>
                </a:lnTo>
                <a:lnTo>
                  <a:pt x="5638793" y="83820"/>
                </a:lnTo>
                <a:lnTo>
                  <a:pt x="5646414" y="83820"/>
                </a:lnTo>
                <a:close/>
              </a:path>
              <a:path extrusionOk="0" h="1498600" w="5646420">
                <a:moveTo>
                  <a:pt x="5646414" y="134112"/>
                </a:moveTo>
                <a:lnTo>
                  <a:pt x="5646414" y="96012"/>
                </a:lnTo>
                <a:lnTo>
                  <a:pt x="5638793" y="96012"/>
                </a:lnTo>
                <a:lnTo>
                  <a:pt x="5638793" y="134112"/>
                </a:lnTo>
                <a:lnTo>
                  <a:pt x="5646414" y="134112"/>
                </a:lnTo>
                <a:close/>
              </a:path>
              <a:path extrusionOk="0" h="1498600" w="5646420">
                <a:moveTo>
                  <a:pt x="5646414" y="185928"/>
                </a:moveTo>
                <a:lnTo>
                  <a:pt x="5646414" y="147828"/>
                </a:lnTo>
                <a:lnTo>
                  <a:pt x="5638793" y="147828"/>
                </a:lnTo>
                <a:lnTo>
                  <a:pt x="5638793" y="185928"/>
                </a:lnTo>
                <a:lnTo>
                  <a:pt x="5646414" y="185928"/>
                </a:lnTo>
                <a:close/>
              </a:path>
              <a:path extrusionOk="0" h="1498600" w="5646420">
                <a:moveTo>
                  <a:pt x="5646414" y="236220"/>
                </a:moveTo>
                <a:lnTo>
                  <a:pt x="5646414" y="198120"/>
                </a:lnTo>
                <a:lnTo>
                  <a:pt x="5638793" y="198120"/>
                </a:lnTo>
                <a:lnTo>
                  <a:pt x="5638793" y="236220"/>
                </a:lnTo>
                <a:lnTo>
                  <a:pt x="5646414" y="236220"/>
                </a:lnTo>
                <a:close/>
              </a:path>
              <a:path extrusionOk="0" h="1498600" w="5646420">
                <a:moveTo>
                  <a:pt x="5646414" y="286512"/>
                </a:moveTo>
                <a:lnTo>
                  <a:pt x="5646414" y="248412"/>
                </a:lnTo>
                <a:lnTo>
                  <a:pt x="5638793" y="248412"/>
                </a:lnTo>
                <a:lnTo>
                  <a:pt x="5638793" y="286512"/>
                </a:lnTo>
                <a:lnTo>
                  <a:pt x="5646414" y="286512"/>
                </a:lnTo>
                <a:close/>
              </a:path>
              <a:path extrusionOk="0" h="1498600" w="5646420">
                <a:moveTo>
                  <a:pt x="5646414" y="338328"/>
                </a:moveTo>
                <a:lnTo>
                  <a:pt x="5646414" y="300228"/>
                </a:lnTo>
                <a:lnTo>
                  <a:pt x="5638793" y="300228"/>
                </a:lnTo>
                <a:lnTo>
                  <a:pt x="5638793" y="338328"/>
                </a:lnTo>
                <a:lnTo>
                  <a:pt x="5646414" y="338328"/>
                </a:lnTo>
                <a:close/>
              </a:path>
              <a:path extrusionOk="0" h="1498600" w="5646420">
                <a:moveTo>
                  <a:pt x="5646414" y="388620"/>
                </a:moveTo>
                <a:lnTo>
                  <a:pt x="5646414" y="350520"/>
                </a:lnTo>
                <a:lnTo>
                  <a:pt x="5638793" y="350520"/>
                </a:lnTo>
                <a:lnTo>
                  <a:pt x="5638793" y="388620"/>
                </a:lnTo>
                <a:lnTo>
                  <a:pt x="5646414" y="388620"/>
                </a:lnTo>
                <a:close/>
              </a:path>
              <a:path extrusionOk="0" h="1498600" w="5646420">
                <a:moveTo>
                  <a:pt x="5646414" y="438912"/>
                </a:moveTo>
                <a:lnTo>
                  <a:pt x="5646414" y="400812"/>
                </a:lnTo>
                <a:lnTo>
                  <a:pt x="5638793" y="400812"/>
                </a:lnTo>
                <a:lnTo>
                  <a:pt x="5638793" y="438912"/>
                </a:lnTo>
                <a:lnTo>
                  <a:pt x="5646414" y="438912"/>
                </a:lnTo>
                <a:close/>
              </a:path>
              <a:path extrusionOk="0" h="1498600" w="5646420">
                <a:moveTo>
                  <a:pt x="5646414" y="490728"/>
                </a:moveTo>
                <a:lnTo>
                  <a:pt x="5646414" y="452628"/>
                </a:lnTo>
                <a:lnTo>
                  <a:pt x="5638793" y="452628"/>
                </a:lnTo>
                <a:lnTo>
                  <a:pt x="5638793" y="490728"/>
                </a:lnTo>
                <a:lnTo>
                  <a:pt x="5646414" y="490728"/>
                </a:lnTo>
                <a:close/>
              </a:path>
              <a:path extrusionOk="0" h="1498600" w="5646420">
                <a:moveTo>
                  <a:pt x="5646414" y="541020"/>
                </a:moveTo>
                <a:lnTo>
                  <a:pt x="5646414" y="502920"/>
                </a:lnTo>
                <a:lnTo>
                  <a:pt x="5638793" y="502920"/>
                </a:lnTo>
                <a:lnTo>
                  <a:pt x="5638793" y="541020"/>
                </a:lnTo>
                <a:lnTo>
                  <a:pt x="5646414" y="541020"/>
                </a:lnTo>
                <a:close/>
              </a:path>
              <a:path extrusionOk="0" h="1498600" w="5646420">
                <a:moveTo>
                  <a:pt x="5646414" y="591312"/>
                </a:moveTo>
                <a:lnTo>
                  <a:pt x="5646414" y="553212"/>
                </a:lnTo>
                <a:lnTo>
                  <a:pt x="5638793" y="553212"/>
                </a:lnTo>
                <a:lnTo>
                  <a:pt x="5638793" y="591312"/>
                </a:lnTo>
                <a:lnTo>
                  <a:pt x="5646414" y="591312"/>
                </a:lnTo>
                <a:close/>
              </a:path>
              <a:path extrusionOk="0" h="1498600" w="5646420">
                <a:moveTo>
                  <a:pt x="5646414" y="643128"/>
                </a:moveTo>
                <a:lnTo>
                  <a:pt x="5646414" y="605028"/>
                </a:lnTo>
                <a:lnTo>
                  <a:pt x="5638793" y="605028"/>
                </a:lnTo>
                <a:lnTo>
                  <a:pt x="5638793" y="643128"/>
                </a:lnTo>
                <a:lnTo>
                  <a:pt x="5646414" y="643128"/>
                </a:lnTo>
                <a:close/>
              </a:path>
              <a:path extrusionOk="0" h="1498600" w="5646420">
                <a:moveTo>
                  <a:pt x="5646414" y="693420"/>
                </a:moveTo>
                <a:lnTo>
                  <a:pt x="5646414" y="655320"/>
                </a:lnTo>
                <a:lnTo>
                  <a:pt x="5638793" y="655320"/>
                </a:lnTo>
                <a:lnTo>
                  <a:pt x="5638793" y="693420"/>
                </a:lnTo>
                <a:lnTo>
                  <a:pt x="5646414" y="693420"/>
                </a:lnTo>
                <a:close/>
              </a:path>
              <a:path extrusionOk="0" h="1498600" w="5646420">
                <a:moveTo>
                  <a:pt x="5646414" y="743712"/>
                </a:moveTo>
                <a:lnTo>
                  <a:pt x="5646414" y="705612"/>
                </a:lnTo>
                <a:lnTo>
                  <a:pt x="5638793" y="705612"/>
                </a:lnTo>
                <a:lnTo>
                  <a:pt x="5638793" y="743712"/>
                </a:lnTo>
                <a:lnTo>
                  <a:pt x="5646414" y="743712"/>
                </a:lnTo>
                <a:close/>
              </a:path>
              <a:path extrusionOk="0" h="1498600" w="5646420">
                <a:moveTo>
                  <a:pt x="5646414" y="795528"/>
                </a:moveTo>
                <a:lnTo>
                  <a:pt x="5646414" y="757428"/>
                </a:lnTo>
                <a:lnTo>
                  <a:pt x="5638793" y="757428"/>
                </a:lnTo>
                <a:lnTo>
                  <a:pt x="5638793" y="795528"/>
                </a:lnTo>
                <a:lnTo>
                  <a:pt x="5646414" y="795528"/>
                </a:lnTo>
                <a:close/>
              </a:path>
              <a:path extrusionOk="0" h="1498600" w="5646420">
                <a:moveTo>
                  <a:pt x="5646414" y="845820"/>
                </a:moveTo>
                <a:lnTo>
                  <a:pt x="5646414" y="807720"/>
                </a:lnTo>
                <a:lnTo>
                  <a:pt x="5638793" y="807720"/>
                </a:lnTo>
                <a:lnTo>
                  <a:pt x="5638793" y="845820"/>
                </a:lnTo>
                <a:lnTo>
                  <a:pt x="5646414" y="845820"/>
                </a:lnTo>
                <a:close/>
              </a:path>
              <a:path extrusionOk="0" h="1498600" w="5646420">
                <a:moveTo>
                  <a:pt x="5646414" y="896112"/>
                </a:moveTo>
                <a:lnTo>
                  <a:pt x="5646414" y="858012"/>
                </a:lnTo>
                <a:lnTo>
                  <a:pt x="5638793" y="858012"/>
                </a:lnTo>
                <a:lnTo>
                  <a:pt x="5638793" y="896112"/>
                </a:lnTo>
                <a:lnTo>
                  <a:pt x="5646414" y="896112"/>
                </a:lnTo>
                <a:close/>
              </a:path>
              <a:path extrusionOk="0" h="1498600" w="5646420">
                <a:moveTo>
                  <a:pt x="5646414" y="947928"/>
                </a:moveTo>
                <a:lnTo>
                  <a:pt x="5646414" y="909828"/>
                </a:lnTo>
                <a:lnTo>
                  <a:pt x="5638793" y="909828"/>
                </a:lnTo>
                <a:lnTo>
                  <a:pt x="5638793" y="947928"/>
                </a:lnTo>
                <a:lnTo>
                  <a:pt x="5646414" y="947928"/>
                </a:lnTo>
                <a:close/>
              </a:path>
              <a:path extrusionOk="0" h="1498600" w="5646420">
                <a:moveTo>
                  <a:pt x="5646414" y="998220"/>
                </a:moveTo>
                <a:lnTo>
                  <a:pt x="5646414" y="960120"/>
                </a:lnTo>
                <a:lnTo>
                  <a:pt x="5638793" y="960120"/>
                </a:lnTo>
                <a:lnTo>
                  <a:pt x="5638793" y="998220"/>
                </a:lnTo>
                <a:lnTo>
                  <a:pt x="5646414" y="998220"/>
                </a:lnTo>
                <a:close/>
              </a:path>
              <a:path extrusionOk="0" h="1498600" w="5646420">
                <a:moveTo>
                  <a:pt x="5646414" y="1048512"/>
                </a:moveTo>
                <a:lnTo>
                  <a:pt x="5646414" y="1010412"/>
                </a:lnTo>
                <a:lnTo>
                  <a:pt x="5638793" y="1010412"/>
                </a:lnTo>
                <a:lnTo>
                  <a:pt x="5638793" y="1048512"/>
                </a:lnTo>
                <a:lnTo>
                  <a:pt x="5646414" y="1048512"/>
                </a:lnTo>
                <a:close/>
              </a:path>
              <a:path extrusionOk="0" h="1498600" w="5646420">
                <a:moveTo>
                  <a:pt x="5646414" y="1100328"/>
                </a:moveTo>
                <a:lnTo>
                  <a:pt x="5646414" y="1062228"/>
                </a:lnTo>
                <a:lnTo>
                  <a:pt x="5638793" y="1062228"/>
                </a:lnTo>
                <a:lnTo>
                  <a:pt x="5638793" y="1100328"/>
                </a:lnTo>
                <a:lnTo>
                  <a:pt x="5646414" y="1100328"/>
                </a:lnTo>
                <a:close/>
              </a:path>
              <a:path extrusionOk="0" h="1498600" w="5646420">
                <a:moveTo>
                  <a:pt x="5646414" y="1150620"/>
                </a:moveTo>
                <a:lnTo>
                  <a:pt x="5646414" y="1112520"/>
                </a:lnTo>
                <a:lnTo>
                  <a:pt x="5638793" y="1112520"/>
                </a:lnTo>
                <a:lnTo>
                  <a:pt x="5638793" y="1150620"/>
                </a:lnTo>
                <a:lnTo>
                  <a:pt x="5646414" y="1150620"/>
                </a:lnTo>
                <a:close/>
              </a:path>
              <a:path extrusionOk="0" h="1498600" w="5646420">
                <a:moveTo>
                  <a:pt x="5646414" y="1200912"/>
                </a:moveTo>
                <a:lnTo>
                  <a:pt x="5646414" y="1162812"/>
                </a:lnTo>
                <a:lnTo>
                  <a:pt x="5638793" y="1162812"/>
                </a:lnTo>
                <a:lnTo>
                  <a:pt x="5638793" y="1200912"/>
                </a:lnTo>
                <a:lnTo>
                  <a:pt x="5646414" y="1200912"/>
                </a:lnTo>
                <a:close/>
              </a:path>
              <a:path extrusionOk="0" h="1498600" w="5646420">
                <a:moveTo>
                  <a:pt x="5646414" y="1252728"/>
                </a:moveTo>
                <a:lnTo>
                  <a:pt x="5646414" y="1214628"/>
                </a:lnTo>
                <a:lnTo>
                  <a:pt x="5638793" y="1214628"/>
                </a:lnTo>
                <a:lnTo>
                  <a:pt x="5638793" y="1252728"/>
                </a:lnTo>
                <a:lnTo>
                  <a:pt x="5646414" y="1252728"/>
                </a:lnTo>
                <a:close/>
              </a:path>
              <a:path extrusionOk="0" h="1498600" w="5646420">
                <a:moveTo>
                  <a:pt x="5646414" y="1303020"/>
                </a:moveTo>
                <a:lnTo>
                  <a:pt x="5646414" y="1264920"/>
                </a:lnTo>
                <a:lnTo>
                  <a:pt x="5638793" y="1264920"/>
                </a:lnTo>
                <a:lnTo>
                  <a:pt x="5638793" y="1303020"/>
                </a:lnTo>
                <a:lnTo>
                  <a:pt x="5646414" y="1303020"/>
                </a:lnTo>
                <a:close/>
              </a:path>
              <a:path extrusionOk="0" h="1498600" w="5646420">
                <a:moveTo>
                  <a:pt x="5646414" y="1353312"/>
                </a:moveTo>
                <a:lnTo>
                  <a:pt x="5646414" y="1315212"/>
                </a:lnTo>
                <a:lnTo>
                  <a:pt x="5638793" y="1315212"/>
                </a:lnTo>
                <a:lnTo>
                  <a:pt x="5638793" y="1353312"/>
                </a:lnTo>
                <a:lnTo>
                  <a:pt x="5646414" y="1353312"/>
                </a:lnTo>
                <a:close/>
              </a:path>
              <a:path extrusionOk="0" h="1498600" w="5646420">
                <a:moveTo>
                  <a:pt x="5646414" y="1405128"/>
                </a:moveTo>
                <a:lnTo>
                  <a:pt x="5646414" y="1367028"/>
                </a:lnTo>
                <a:lnTo>
                  <a:pt x="5638793" y="1367028"/>
                </a:lnTo>
                <a:lnTo>
                  <a:pt x="5638793" y="1405128"/>
                </a:lnTo>
                <a:lnTo>
                  <a:pt x="5646414" y="1405128"/>
                </a:lnTo>
                <a:close/>
              </a:path>
              <a:path extrusionOk="0" h="1498600" w="5646420">
                <a:moveTo>
                  <a:pt x="5646414" y="1455420"/>
                </a:moveTo>
                <a:lnTo>
                  <a:pt x="5646414" y="1417320"/>
                </a:lnTo>
                <a:lnTo>
                  <a:pt x="5638793" y="1417320"/>
                </a:lnTo>
                <a:lnTo>
                  <a:pt x="5638793" y="1455420"/>
                </a:lnTo>
                <a:lnTo>
                  <a:pt x="5646414" y="1455420"/>
                </a:lnTo>
                <a:close/>
              </a:path>
              <a:path extrusionOk="0" h="1498600" w="5646420">
                <a:moveTo>
                  <a:pt x="5638794" y="1498092"/>
                </a:moveTo>
                <a:lnTo>
                  <a:pt x="5638794" y="1485900"/>
                </a:lnTo>
                <a:lnTo>
                  <a:pt x="5638793" y="1491996"/>
                </a:lnTo>
                <a:lnTo>
                  <a:pt x="5625078" y="1491996"/>
                </a:lnTo>
                <a:lnTo>
                  <a:pt x="5625078" y="1498092"/>
                </a:lnTo>
                <a:lnTo>
                  <a:pt x="5638794" y="1498092"/>
                </a:lnTo>
                <a:close/>
              </a:path>
              <a:path extrusionOk="0" h="1498600" w="5646420">
                <a:moveTo>
                  <a:pt x="5646414" y="1495044"/>
                </a:moveTo>
                <a:lnTo>
                  <a:pt x="5646414" y="1467612"/>
                </a:lnTo>
                <a:lnTo>
                  <a:pt x="5638793" y="1467612"/>
                </a:lnTo>
                <a:lnTo>
                  <a:pt x="5638793" y="1485900"/>
                </a:lnTo>
                <a:lnTo>
                  <a:pt x="5638794" y="1498092"/>
                </a:lnTo>
                <a:lnTo>
                  <a:pt x="5643366" y="1498092"/>
                </a:lnTo>
                <a:lnTo>
                  <a:pt x="5646414" y="1495044"/>
                </a:lnTo>
                <a:close/>
              </a:path>
              <a:path extrusionOk="0" h="1498600" w="5646420">
                <a:moveTo>
                  <a:pt x="5612886" y="1498092"/>
                </a:moveTo>
                <a:lnTo>
                  <a:pt x="5612886" y="1491996"/>
                </a:lnTo>
                <a:lnTo>
                  <a:pt x="5574786" y="1491996"/>
                </a:lnTo>
                <a:lnTo>
                  <a:pt x="5574786" y="1498092"/>
                </a:lnTo>
                <a:lnTo>
                  <a:pt x="5612886" y="1498092"/>
                </a:lnTo>
                <a:close/>
              </a:path>
              <a:path extrusionOk="0" h="1498600" w="5646420">
                <a:moveTo>
                  <a:pt x="5562594" y="1498092"/>
                </a:moveTo>
                <a:lnTo>
                  <a:pt x="5562594" y="1491996"/>
                </a:lnTo>
                <a:lnTo>
                  <a:pt x="5524494" y="1491996"/>
                </a:lnTo>
                <a:lnTo>
                  <a:pt x="5524494" y="1498092"/>
                </a:lnTo>
                <a:lnTo>
                  <a:pt x="5562594" y="1498092"/>
                </a:lnTo>
                <a:close/>
              </a:path>
              <a:path extrusionOk="0" h="1498600" w="5646420">
                <a:moveTo>
                  <a:pt x="5510778" y="1498092"/>
                </a:moveTo>
                <a:lnTo>
                  <a:pt x="5510778" y="1491996"/>
                </a:lnTo>
                <a:lnTo>
                  <a:pt x="5472678" y="1491996"/>
                </a:lnTo>
                <a:lnTo>
                  <a:pt x="5472678" y="1498092"/>
                </a:lnTo>
                <a:lnTo>
                  <a:pt x="5510778" y="1498092"/>
                </a:lnTo>
                <a:close/>
              </a:path>
              <a:path extrusionOk="0" h="1498600" w="5646420">
                <a:moveTo>
                  <a:pt x="5460486" y="1498092"/>
                </a:moveTo>
                <a:lnTo>
                  <a:pt x="5460486" y="1491996"/>
                </a:lnTo>
                <a:lnTo>
                  <a:pt x="5422386" y="1491996"/>
                </a:lnTo>
                <a:lnTo>
                  <a:pt x="5422386" y="1498092"/>
                </a:lnTo>
                <a:lnTo>
                  <a:pt x="5460486" y="1498092"/>
                </a:lnTo>
                <a:close/>
              </a:path>
              <a:path extrusionOk="0" h="1498600" w="5646420">
                <a:moveTo>
                  <a:pt x="5410194" y="1498092"/>
                </a:moveTo>
                <a:lnTo>
                  <a:pt x="5410194" y="1491996"/>
                </a:lnTo>
                <a:lnTo>
                  <a:pt x="5372094" y="1491996"/>
                </a:lnTo>
                <a:lnTo>
                  <a:pt x="5372094" y="1498092"/>
                </a:lnTo>
                <a:lnTo>
                  <a:pt x="5410194" y="1498092"/>
                </a:lnTo>
                <a:close/>
              </a:path>
              <a:path extrusionOk="0" h="1498600" w="5646420">
                <a:moveTo>
                  <a:pt x="5358378" y="1498092"/>
                </a:moveTo>
                <a:lnTo>
                  <a:pt x="5358378" y="1491996"/>
                </a:lnTo>
                <a:lnTo>
                  <a:pt x="5320278" y="1491996"/>
                </a:lnTo>
                <a:lnTo>
                  <a:pt x="5320278" y="1498092"/>
                </a:lnTo>
                <a:lnTo>
                  <a:pt x="5358378" y="1498092"/>
                </a:lnTo>
                <a:close/>
              </a:path>
              <a:path extrusionOk="0" h="1498600" w="5646420">
                <a:moveTo>
                  <a:pt x="5308086" y="1498092"/>
                </a:moveTo>
                <a:lnTo>
                  <a:pt x="5308086" y="1491996"/>
                </a:lnTo>
                <a:lnTo>
                  <a:pt x="5269986" y="1491996"/>
                </a:lnTo>
                <a:lnTo>
                  <a:pt x="5269986" y="1498092"/>
                </a:lnTo>
                <a:lnTo>
                  <a:pt x="5308086" y="1498092"/>
                </a:lnTo>
                <a:close/>
              </a:path>
              <a:path extrusionOk="0" h="1498600" w="5646420">
                <a:moveTo>
                  <a:pt x="5257794" y="1498092"/>
                </a:moveTo>
                <a:lnTo>
                  <a:pt x="5257794" y="1491996"/>
                </a:lnTo>
                <a:lnTo>
                  <a:pt x="5219694" y="1491996"/>
                </a:lnTo>
                <a:lnTo>
                  <a:pt x="5219694" y="1498092"/>
                </a:lnTo>
                <a:lnTo>
                  <a:pt x="5257794" y="1498092"/>
                </a:lnTo>
                <a:close/>
              </a:path>
              <a:path extrusionOk="0" h="1498600" w="5646420">
                <a:moveTo>
                  <a:pt x="5205978" y="1498092"/>
                </a:moveTo>
                <a:lnTo>
                  <a:pt x="5205978" y="1491996"/>
                </a:lnTo>
                <a:lnTo>
                  <a:pt x="5167878" y="1491996"/>
                </a:lnTo>
                <a:lnTo>
                  <a:pt x="5167878" y="1498092"/>
                </a:lnTo>
                <a:lnTo>
                  <a:pt x="5205978" y="1498092"/>
                </a:lnTo>
                <a:close/>
              </a:path>
              <a:path extrusionOk="0" h="1498600" w="5646420">
                <a:moveTo>
                  <a:pt x="5155686" y="1498092"/>
                </a:moveTo>
                <a:lnTo>
                  <a:pt x="5155686" y="1491996"/>
                </a:lnTo>
                <a:lnTo>
                  <a:pt x="5117586" y="1491996"/>
                </a:lnTo>
                <a:lnTo>
                  <a:pt x="5117586" y="1498092"/>
                </a:lnTo>
                <a:lnTo>
                  <a:pt x="5155686" y="1498092"/>
                </a:lnTo>
                <a:close/>
              </a:path>
              <a:path extrusionOk="0" h="1498600" w="5646420">
                <a:moveTo>
                  <a:pt x="5105394" y="1498092"/>
                </a:moveTo>
                <a:lnTo>
                  <a:pt x="5105394" y="1491996"/>
                </a:lnTo>
                <a:lnTo>
                  <a:pt x="5067294" y="1491996"/>
                </a:lnTo>
                <a:lnTo>
                  <a:pt x="5067294" y="1498092"/>
                </a:lnTo>
                <a:lnTo>
                  <a:pt x="5105394" y="1498092"/>
                </a:lnTo>
                <a:close/>
              </a:path>
              <a:path extrusionOk="0" h="1498600" w="5646420">
                <a:moveTo>
                  <a:pt x="5053578" y="1498092"/>
                </a:moveTo>
                <a:lnTo>
                  <a:pt x="5053578" y="1491996"/>
                </a:lnTo>
                <a:lnTo>
                  <a:pt x="5015478" y="1491996"/>
                </a:lnTo>
                <a:lnTo>
                  <a:pt x="5015478" y="1498092"/>
                </a:lnTo>
                <a:lnTo>
                  <a:pt x="5053578" y="1498092"/>
                </a:lnTo>
                <a:close/>
              </a:path>
              <a:path extrusionOk="0" h="1498600" w="5646420">
                <a:moveTo>
                  <a:pt x="5003286" y="1498092"/>
                </a:moveTo>
                <a:lnTo>
                  <a:pt x="5003286" y="1491996"/>
                </a:lnTo>
                <a:lnTo>
                  <a:pt x="4965186" y="1491996"/>
                </a:lnTo>
                <a:lnTo>
                  <a:pt x="4965186" y="1498092"/>
                </a:lnTo>
                <a:lnTo>
                  <a:pt x="5003286" y="1498092"/>
                </a:lnTo>
                <a:close/>
              </a:path>
              <a:path extrusionOk="0" h="1498600" w="5646420">
                <a:moveTo>
                  <a:pt x="4952994" y="1498092"/>
                </a:moveTo>
                <a:lnTo>
                  <a:pt x="4952994" y="1491996"/>
                </a:lnTo>
                <a:lnTo>
                  <a:pt x="4914894" y="1491996"/>
                </a:lnTo>
                <a:lnTo>
                  <a:pt x="4914894" y="1498092"/>
                </a:lnTo>
                <a:lnTo>
                  <a:pt x="4952994" y="1498092"/>
                </a:lnTo>
                <a:close/>
              </a:path>
              <a:path extrusionOk="0" h="1498600" w="5646420">
                <a:moveTo>
                  <a:pt x="4901178" y="1498092"/>
                </a:moveTo>
                <a:lnTo>
                  <a:pt x="4901178" y="1491996"/>
                </a:lnTo>
                <a:lnTo>
                  <a:pt x="4863078" y="1491996"/>
                </a:lnTo>
                <a:lnTo>
                  <a:pt x="4863078" y="1498092"/>
                </a:lnTo>
                <a:lnTo>
                  <a:pt x="4901178" y="1498092"/>
                </a:lnTo>
                <a:close/>
              </a:path>
              <a:path extrusionOk="0" h="1498600" w="5646420">
                <a:moveTo>
                  <a:pt x="4850886" y="1498092"/>
                </a:moveTo>
                <a:lnTo>
                  <a:pt x="4850886" y="1491996"/>
                </a:lnTo>
                <a:lnTo>
                  <a:pt x="4812786" y="1491996"/>
                </a:lnTo>
                <a:lnTo>
                  <a:pt x="4812786" y="1498092"/>
                </a:lnTo>
                <a:lnTo>
                  <a:pt x="4850886" y="1498092"/>
                </a:lnTo>
                <a:close/>
              </a:path>
              <a:path extrusionOk="0" h="1498600" w="5646420">
                <a:moveTo>
                  <a:pt x="4800594" y="1498092"/>
                </a:moveTo>
                <a:lnTo>
                  <a:pt x="4800594" y="1491996"/>
                </a:lnTo>
                <a:lnTo>
                  <a:pt x="4762494" y="1491996"/>
                </a:lnTo>
                <a:lnTo>
                  <a:pt x="4762494" y="1498092"/>
                </a:lnTo>
                <a:lnTo>
                  <a:pt x="4800594" y="1498092"/>
                </a:lnTo>
                <a:close/>
              </a:path>
              <a:path extrusionOk="0" h="1498600" w="5646420">
                <a:moveTo>
                  <a:pt x="4748778" y="1498092"/>
                </a:moveTo>
                <a:lnTo>
                  <a:pt x="4748778" y="1491996"/>
                </a:lnTo>
                <a:lnTo>
                  <a:pt x="4710678" y="1491996"/>
                </a:lnTo>
                <a:lnTo>
                  <a:pt x="4710678" y="1498092"/>
                </a:lnTo>
                <a:lnTo>
                  <a:pt x="4748778" y="1498092"/>
                </a:lnTo>
                <a:close/>
              </a:path>
              <a:path extrusionOk="0" h="1498600" w="5646420">
                <a:moveTo>
                  <a:pt x="4698486" y="1498092"/>
                </a:moveTo>
                <a:lnTo>
                  <a:pt x="4698486" y="1491996"/>
                </a:lnTo>
                <a:lnTo>
                  <a:pt x="4660386" y="1491996"/>
                </a:lnTo>
                <a:lnTo>
                  <a:pt x="4660386" y="1498092"/>
                </a:lnTo>
                <a:lnTo>
                  <a:pt x="4698486" y="1498092"/>
                </a:lnTo>
                <a:close/>
              </a:path>
              <a:path extrusionOk="0" h="1498600" w="5646420">
                <a:moveTo>
                  <a:pt x="4648194" y="1498092"/>
                </a:moveTo>
                <a:lnTo>
                  <a:pt x="4648194" y="1491996"/>
                </a:lnTo>
                <a:lnTo>
                  <a:pt x="4610094" y="1491996"/>
                </a:lnTo>
                <a:lnTo>
                  <a:pt x="4610094" y="1498092"/>
                </a:lnTo>
                <a:lnTo>
                  <a:pt x="4648194" y="1498092"/>
                </a:lnTo>
                <a:close/>
              </a:path>
              <a:path extrusionOk="0" h="1498600" w="5646420">
                <a:moveTo>
                  <a:pt x="4596378" y="1498092"/>
                </a:moveTo>
                <a:lnTo>
                  <a:pt x="4596378" y="1491996"/>
                </a:lnTo>
                <a:lnTo>
                  <a:pt x="4558278" y="1491996"/>
                </a:lnTo>
                <a:lnTo>
                  <a:pt x="4558278" y="1498092"/>
                </a:lnTo>
                <a:lnTo>
                  <a:pt x="4596378" y="1498092"/>
                </a:lnTo>
                <a:close/>
              </a:path>
              <a:path extrusionOk="0" h="1498600" w="5646420">
                <a:moveTo>
                  <a:pt x="4546086" y="1498092"/>
                </a:moveTo>
                <a:lnTo>
                  <a:pt x="4546086" y="1491996"/>
                </a:lnTo>
                <a:lnTo>
                  <a:pt x="4507986" y="1491996"/>
                </a:lnTo>
                <a:lnTo>
                  <a:pt x="4507986" y="1498092"/>
                </a:lnTo>
                <a:lnTo>
                  <a:pt x="4546086" y="1498092"/>
                </a:lnTo>
                <a:close/>
              </a:path>
              <a:path extrusionOk="0" h="1498600" w="5646420">
                <a:moveTo>
                  <a:pt x="4495794" y="1498092"/>
                </a:moveTo>
                <a:lnTo>
                  <a:pt x="4495794" y="1491996"/>
                </a:lnTo>
                <a:lnTo>
                  <a:pt x="4457694" y="1491996"/>
                </a:lnTo>
                <a:lnTo>
                  <a:pt x="4457694" y="1498092"/>
                </a:lnTo>
                <a:lnTo>
                  <a:pt x="4495794" y="1498092"/>
                </a:lnTo>
                <a:close/>
              </a:path>
              <a:path extrusionOk="0" h="1498600" w="5646420">
                <a:moveTo>
                  <a:pt x="4443978" y="1498092"/>
                </a:moveTo>
                <a:lnTo>
                  <a:pt x="4443978" y="1491996"/>
                </a:lnTo>
                <a:lnTo>
                  <a:pt x="4405878" y="1491996"/>
                </a:lnTo>
                <a:lnTo>
                  <a:pt x="4405878" y="1498092"/>
                </a:lnTo>
                <a:lnTo>
                  <a:pt x="4443978" y="1498092"/>
                </a:lnTo>
                <a:close/>
              </a:path>
              <a:path extrusionOk="0" h="1498600" w="5646420">
                <a:moveTo>
                  <a:pt x="4393686" y="1498092"/>
                </a:moveTo>
                <a:lnTo>
                  <a:pt x="4393686" y="1491996"/>
                </a:lnTo>
                <a:lnTo>
                  <a:pt x="4355586" y="1491996"/>
                </a:lnTo>
                <a:lnTo>
                  <a:pt x="4355586" y="1498092"/>
                </a:lnTo>
                <a:lnTo>
                  <a:pt x="4393686" y="1498092"/>
                </a:lnTo>
                <a:close/>
              </a:path>
              <a:path extrusionOk="0" h="1498600" w="5646420">
                <a:moveTo>
                  <a:pt x="4343394" y="1498092"/>
                </a:moveTo>
                <a:lnTo>
                  <a:pt x="4343394" y="1491996"/>
                </a:lnTo>
                <a:lnTo>
                  <a:pt x="4305294" y="1491996"/>
                </a:lnTo>
                <a:lnTo>
                  <a:pt x="4305294" y="1498092"/>
                </a:lnTo>
                <a:lnTo>
                  <a:pt x="4343394" y="1498092"/>
                </a:lnTo>
                <a:close/>
              </a:path>
              <a:path extrusionOk="0" h="1498600" w="5646420">
                <a:moveTo>
                  <a:pt x="4291578" y="1498092"/>
                </a:moveTo>
                <a:lnTo>
                  <a:pt x="4291578" y="1491996"/>
                </a:lnTo>
                <a:lnTo>
                  <a:pt x="4253478" y="1491996"/>
                </a:lnTo>
                <a:lnTo>
                  <a:pt x="4253478" y="1498092"/>
                </a:lnTo>
                <a:lnTo>
                  <a:pt x="4291578" y="1498092"/>
                </a:lnTo>
                <a:close/>
              </a:path>
              <a:path extrusionOk="0" h="1498600" w="5646420">
                <a:moveTo>
                  <a:pt x="4241286" y="1498092"/>
                </a:moveTo>
                <a:lnTo>
                  <a:pt x="4241286" y="1491996"/>
                </a:lnTo>
                <a:lnTo>
                  <a:pt x="4203186" y="1491996"/>
                </a:lnTo>
                <a:lnTo>
                  <a:pt x="4203186" y="1498092"/>
                </a:lnTo>
                <a:lnTo>
                  <a:pt x="4241286" y="1498092"/>
                </a:lnTo>
                <a:close/>
              </a:path>
              <a:path extrusionOk="0" h="1498600" w="5646420">
                <a:moveTo>
                  <a:pt x="4190994" y="1498092"/>
                </a:moveTo>
                <a:lnTo>
                  <a:pt x="4190994" y="1491996"/>
                </a:lnTo>
                <a:lnTo>
                  <a:pt x="4152894" y="1491996"/>
                </a:lnTo>
                <a:lnTo>
                  <a:pt x="4152894" y="1498092"/>
                </a:lnTo>
                <a:lnTo>
                  <a:pt x="4190994" y="1498092"/>
                </a:lnTo>
                <a:close/>
              </a:path>
              <a:path extrusionOk="0" h="1498600" w="5646420">
                <a:moveTo>
                  <a:pt x="4139178" y="1498092"/>
                </a:moveTo>
                <a:lnTo>
                  <a:pt x="4139178" y="1491996"/>
                </a:lnTo>
                <a:lnTo>
                  <a:pt x="4101078" y="1491996"/>
                </a:lnTo>
                <a:lnTo>
                  <a:pt x="4101078" y="1498092"/>
                </a:lnTo>
                <a:lnTo>
                  <a:pt x="4139178" y="1498092"/>
                </a:lnTo>
                <a:close/>
              </a:path>
              <a:path extrusionOk="0" h="1498600" w="5646420">
                <a:moveTo>
                  <a:pt x="4088886" y="1498092"/>
                </a:moveTo>
                <a:lnTo>
                  <a:pt x="4088886" y="1491996"/>
                </a:lnTo>
                <a:lnTo>
                  <a:pt x="4050786" y="1491996"/>
                </a:lnTo>
                <a:lnTo>
                  <a:pt x="4050786" y="1498092"/>
                </a:lnTo>
                <a:lnTo>
                  <a:pt x="4088886" y="1498092"/>
                </a:lnTo>
                <a:close/>
              </a:path>
              <a:path extrusionOk="0" h="1498600" w="5646420">
                <a:moveTo>
                  <a:pt x="4038594" y="1498092"/>
                </a:moveTo>
                <a:lnTo>
                  <a:pt x="4038594" y="1491996"/>
                </a:lnTo>
                <a:lnTo>
                  <a:pt x="4000494" y="1491996"/>
                </a:lnTo>
                <a:lnTo>
                  <a:pt x="4000494" y="1498092"/>
                </a:lnTo>
                <a:lnTo>
                  <a:pt x="4038594" y="1498092"/>
                </a:lnTo>
                <a:close/>
              </a:path>
              <a:path extrusionOk="0" h="1498600" w="5646420">
                <a:moveTo>
                  <a:pt x="3986778" y="1498092"/>
                </a:moveTo>
                <a:lnTo>
                  <a:pt x="3986778" y="1491996"/>
                </a:lnTo>
                <a:lnTo>
                  <a:pt x="3948678" y="1491996"/>
                </a:lnTo>
                <a:lnTo>
                  <a:pt x="3948678" y="1498092"/>
                </a:lnTo>
                <a:lnTo>
                  <a:pt x="3986778" y="1498092"/>
                </a:lnTo>
                <a:close/>
              </a:path>
              <a:path extrusionOk="0" h="1498600" w="5646420">
                <a:moveTo>
                  <a:pt x="3936486" y="1498092"/>
                </a:moveTo>
                <a:lnTo>
                  <a:pt x="3936486" y="1491996"/>
                </a:lnTo>
                <a:lnTo>
                  <a:pt x="3898386" y="1491996"/>
                </a:lnTo>
                <a:lnTo>
                  <a:pt x="3898386" y="1498092"/>
                </a:lnTo>
                <a:lnTo>
                  <a:pt x="3936486" y="1498092"/>
                </a:lnTo>
                <a:close/>
              </a:path>
              <a:path extrusionOk="0" h="1498600" w="5646420">
                <a:moveTo>
                  <a:pt x="3886194" y="1498092"/>
                </a:moveTo>
                <a:lnTo>
                  <a:pt x="3886194" y="1491996"/>
                </a:lnTo>
                <a:lnTo>
                  <a:pt x="3848094" y="1491996"/>
                </a:lnTo>
                <a:lnTo>
                  <a:pt x="3848094" y="1498092"/>
                </a:lnTo>
                <a:lnTo>
                  <a:pt x="3886194" y="1498092"/>
                </a:lnTo>
                <a:close/>
              </a:path>
              <a:path extrusionOk="0" h="1498600" w="5646420">
                <a:moveTo>
                  <a:pt x="3834378" y="1498092"/>
                </a:moveTo>
                <a:lnTo>
                  <a:pt x="3834378" y="1491996"/>
                </a:lnTo>
                <a:lnTo>
                  <a:pt x="3796278" y="1491996"/>
                </a:lnTo>
                <a:lnTo>
                  <a:pt x="3796278" y="1498092"/>
                </a:lnTo>
                <a:lnTo>
                  <a:pt x="3834378" y="1498092"/>
                </a:lnTo>
                <a:close/>
              </a:path>
              <a:path extrusionOk="0" h="1498600" w="5646420">
                <a:moveTo>
                  <a:pt x="3784086" y="1498092"/>
                </a:moveTo>
                <a:lnTo>
                  <a:pt x="3784086" y="1491996"/>
                </a:lnTo>
                <a:lnTo>
                  <a:pt x="3745986" y="1491996"/>
                </a:lnTo>
                <a:lnTo>
                  <a:pt x="3745986" y="1498092"/>
                </a:lnTo>
                <a:lnTo>
                  <a:pt x="3784086" y="1498092"/>
                </a:lnTo>
                <a:close/>
              </a:path>
              <a:path extrusionOk="0" h="1498600" w="5646420">
                <a:moveTo>
                  <a:pt x="3733794" y="1498092"/>
                </a:moveTo>
                <a:lnTo>
                  <a:pt x="3733794" y="1491996"/>
                </a:lnTo>
                <a:lnTo>
                  <a:pt x="3695694" y="1491996"/>
                </a:lnTo>
                <a:lnTo>
                  <a:pt x="3695694" y="1498092"/>
                </a:lnTo>
                <a:lnTo>
                  <a:pt x="3733794" y="1498092"/>
                </a:lnTo>
                <a:close/>
              </a:path>
              <a:path extrusionOk="0" h="1498600" w="5646420">
                <a:moveTo>
                  <a:pt x="3681978" y="1498092"/>
                </a:moveTo>
                <a:lnTo>
                  <a:pt x="3681978" y="1491996"/>
                </a:lnTo>
                <a:lnTo>
                  <a:pt x="3643878" y="1491996"/>
                </a:lnTo>
                <a:lnTo>
                  <a:pt x="3643878" y="1498092"/>
                </a:lnTo>
                <a:lnTo>
                  <a:pt x="3681978" y="1498092"/>
                </a:lnTo>
                <a:close/>
              </a:path>
              <a:path extrusionOk="0" h="1498600" w="5646420">
                <a:moveTo>
                  <a:pt x="3631686" y="1498092"/>
                </a:moveTo>
                <a:lnTo>
                  <a:pt x="3631686" y="1491996"/>
                </a:lnTo>
                <a:lnTo>
                  <a:pt x="3593586" y="1491996"/>
                </a:lnTo>
                <a:lnTo>
                  <a:pt x="3593586" y="1498092"/>
                </a:lnTo>
                <a:lnTo>
                  <a:pt x="3631686" y="1498092"/>
                </a:lnTo>
                <a:close/>
              </a:path>
              <a:path extrusionOk="0" h="1498600" w="5646420">
                <a:moveTo>
                  <a:pt x="3581394" y="1498092"/>
                </a:moveTo>
                <a:lnTo>
                  <a:pt x="3581394" y="1491996"/>
                </a:lnTo>
                <a:lnTo>
                  <a:pt x="3543294" y="1491996"/>
                </a:lnTo>
                <a:lnTo>
                  <a:pt x="3543294" y="1498092"/>
                </a:lnTo>
                <a:lnTo>
                  <a:pt x="3581394" y="1498092"/>
                </a:lnTo>
                <a:close/>
              </a:path>
              <a:path extrusionOk="0" h="1498600" w="5646420">
                <a:moveTo>
                  <a:pt x="3529578" y="1498092"/>
                </a:moveTo>
                <a:lnTo>
                  <a:pt x="3529578" y="1491996"/>
                </a:lnTo>
                <a:lnTo>
                  <a:pt x="3491478" y="1491996"/>
                </a:lnTo>
                <a:lnTo>
                  <a:pt x="3491478" y="1498092"/>
                </a:lnTo>
                <a:lnTo>
                  <a:pt x="3529578" y="1498092"/>
                </a:lnTo>
                <a:close/>
              </a:path>
              <a:path extrusionOk="0" h="1498600" w="5646420">
                <a:moveTo>
                  <a:pt x="3479286" y="1498092"/>
                </a:moveTo>
                <a:lnTo>
                  <a:pt x="3479286" y="1491996"/>
                </a:lnTo>
                <a:lnTo>
                  <a:pt x="3441186" y="1491996"/>
                </a:lnTo>
                <a:lnTo>
                  <a:pt x="3441186" y="1498092"/>
                </a:lnTo>
                <a:lnTo>
                  <a:pt x="3479286" y="1498092"/>
                </a:lnTo>
                <a:close/>
              </a:path>
              <a:path extrusionOk="0" h="1498600" w="5646420">
                <a:moveTo>
                  <a:pt x="3428994" y="1498092"/>
                </a:moveTo>
                <a:lnTo>
                  <a:pt x="3428994" y="1491996"/>
                </a:lnTo>
                <a:lnTo>
                  <a:pt x="3390894" y="1491996"/>
                </a:lnTo>
                <a:lnTo>
                  <a:pt x="3390894" y="1498092"/>
                </a:lnTo>
                <a:lnTo>
                  <a:pt x="3428994" y="1498092"/>
                </a:lnTo>
                <a:close/>
              </a:path>
              <a:path extrusionOk="0" h="1498600" w="5646420">
                <a:moveTo>
                  <a:pt x="3377178" y="1498092"/>
                </a:moveTo>
                <a:lnTo>
                  <a:pt x="3377178" y="1491996"/>
                </a:lnTo>
                <a:lnTo>
                  <a:pt x="3339078" y="1491996"/>
                </a:lnTo>
                <a:lnTo>
                  <a:pt x="3339078" y="1498092"/>
                </a:lnTo>
                <a:lnTo>
                  <a:pt x="3377178" y="1498092"/>
                </a:lnTo>
                <a:close/>
              </a:path>
              <a:path extrusionOk="0" h="1498600" w="5646420">
                <a:moveTo>
                  <a:pt x="3326886" y="1498092"/>
                </a:moveTo>
                <a:lnTo>
                  <a:pt x="3326886" y="1491996"/>
                </a:lnTo>
                <a:lnTo>
                  <a:pt x="3288786" y="1491996"/>
                </a:lnTo>
                <a:lnTo>
                  <a:pt x="3288786" y="1498092"/>
                </a:lnTo>
                <a:lnTo>
                  <a:pt x="3326886" y="1498092"/>
                </a:lnTo>
                <a:close/>
              </a:path>
              <a:path extrusionOk="0" h="1498600" w="5646420">
                <a:moveTo>
                  <a:pt x="3276594" y="1498092"/>
                </a:moveTo>
                <a:lnTo>
                  <a:pt x="3276594" y="1491996"/>
                </a:lnTo>
                <a:lnTo>
                  <a:pt x="3238494" y="1491996"/>
                </a:lnTo>
                <a:lnTo>
                  <a:pt x="3238494" y="1498092"/>
                </a:lnTo>
                <a:lnTo>
                  <a:pt x="3276594" y="1498092"/>
                </a:lnTo>
                <a:close/>
              </a:path>
              <a:path extrusionOk="0" h="1498600" w="5646420">
                <a:moveTo>
                  <a:pt x="3224778" y="1498092"/>
                </a:moveTo>
                <a:lnTo>
                  <a:pt x="3224778" y="1491996"/>
                </a:lnTo>
                <a:lnTo>
                  <a:pt x="3186678" y="1491996"/>
                </a:lnTo>
                <a:lnTo>
                  <a:pt x="3186678" y="1498092"/>
                </a:lnTo>
                <a:lnTo>
                  <a:pt x="3224778" y="1498092"/>
                </a:lnTo>
                <a:close/>
              </a:path>
              <a:path extrusionOk="0" h="1498600" w="5646420">
                <a:moveTo>
                  <a:pt x="3174486" y="1498092"/>
                </a:moveTo>
                <a:lnTo>
                  <a:pt x="3174486" y="1491996"/>
                </a:lnTo>
                <a:lnTo>
                  <a:pt x="3136386" y="1491996"/>
                </a:lnTo>
                <a:lnTo>
                  <a:pt x="3136386" y="1498092"/>
                </a:lnTo>
                <a:lnTo>
                  <a:pt x="3174486" y="1498092"/>
                </a:lnTo>
                <a:close/>
              </a:path>
              <a:path extrusionOk="0" h="1498600" w="5646420">
                <a:moveTo>
                  <a:pt x="3124194" y="1498092"/>
                </a:moveTo>
                <a:lnTo>
                  <a:pt x="3124194" y="1491996"/>
                </a:lnTo>
                <a:lnTo>
                  <a:pt x="3086094" y="1491996"/>
                </a:lnTo>
                <a:lnTo>
                  <a:pt x="3086094" y="1498092"/>
                </a:lnTo>
                <a:lnTo>
                  <a:pt x="3124194" y="1498092"/>
                </a:lnTo>
                <a:close/>
              </a:path>
              <a:path extrusionOk="0" h="1498600" w="5646420">
                <a:moveTo>
                  <a:pt x="3072378" y="1498092"/>
                </a:moveTo>
                <a:lnTo>
                  <a:pt x="3072378" y="1491996"/>
                </a:lnTo>
                <a:lnTo>
                  <a:pt x="3034278" y="1491996"/>
                </a:lnTo>
                <a:lnTo>
                  <a:pt x="3034278" y="1498092"/>
                </a:lnTo>
                <a:lnTo>
                  <a:pt x="3072378" y="1498092"/>
                </a:lnTo>
                <a:close/>
              </a:path>
              <a:path extrusionOk="0" h="1498600" w="5646420">
                <a:moveTo>
                  <a:pt x="3022086" y="1498092"/>
                </a:moveTo>
                <a:lnTo>
                  <a:pt x="3022086" y="1491996"/>
                </a:lnTo>
                <a:lnTo>
                  <a:pt x="2983986" y="1491996"/>
                </a:lnTo>
                <a:lnTo>
                  <a:pt x="2983986" y="1498092"/>
                </a:lnTo>
                <a:lnTo>
                  <a:pt x="3022086" y="1498092"/>
                </a:lnTo>
                <a:close/>
              </a:path>
              <a:path extrusionOk="0" h="1498600" w="5646420">
                <a:moveTo>
                  <a:pt x="2971794" y="1498092"/>
                </a:moveTo>
                <a:lnTo>
                  <a:pt x="2971794" y="1491996"/>
                </a:lnTo>
                <a:lnTo>
                  <a:pt x="2933694" y="1491996"/>
                </a:lnTo>
                <a:lnTo>
                  <a:pt x="2933694" y="1498092"/>
                </a:lnTo>
                <a:lnTo>
                  <a:pt x="2971794" y="1498092"/>
                </a:lnTo>
                <a:close/>
              </a:path>
              <a:path extrusionOk="0" h="1498600" w="5646420">
                <a:moveTo>
                  <a:pt x="2919978" y="1498092"/>
                </a:moveTo>
                <a:lnTo>
                  <a:pt x="2919978" y="1491996"/>
                </a:lnTo>
                <a:lnTo>
                  <a:pt x="2881878" y="1491996"/>
                </a:lnTo>
                <a:lnTo>
                  <a:pt x="2881878" y="1498092"/>
                </a:lnTo>
                <a:lnTo>
                  <a:pt x="2919978" y="1498092"/>
                </a:lnTo>
                <a:close/>
              </a:path>
              <a:path extrusionOk="0" h="1498600" w="5646420">
                <a:moveTo>
                  <a:pt x="2869686" y="1498092"/>
                </a:moveTo>
                <a:lnTo>
                  <a:pt x="2869686" y="1491996"/>
                </a:lnTo>
                <a:lnTo>
                  <a:pt x="2831586" y="1491996"/>
                </a:lnTo>
                <a:lnTo>
                  <a:pt x="2831586" y="1498092"/>
                </a:lnTo>
                <a:lnTo>
                  <a:pt x="2869686" y="1498092"/>
                </a:lnTo>
                <a:close/>
              </a:path>
              <a:path extrusionOk="0" h="1498600" w="5646420">
                <a:moveTo>
                  <a:pt x="2819394" y="1498092"/>
                </a:moveTo>
                <a:lnTo>
                  <a:pt x="2819394" y="1491996"/>
                </a:lnTo>
                <a:lnTo>
                  <a:pt x="2781294" y="1491996"/>
                </a:lnTo>
                <a:lnTo>
                  <a:pt x="2781294" y="1498092"/>
                </a:lnTo>
                <a:lnTo>
                  <a:pt x="2819394" y="1498092"/>
                </a:lnTo>
                <a:close/>
              </a:path>
              <a:path extrusionOk="0" h="1498600" w="5646420">
                <a:moveTo>
                  <a:pt x="2767578" y="1498092"/>
                </a:moveTo>
                <a:lnTo>
                  <a:pt x="2767578" y="1491996"/>
                </a:lnTo>
                <a:lnTo>
                  <a:pt x="2729478" y="1491996"/>
                </a:lnTo>
                <a:lnTo>
                  <a:pt x="2729478" y="1498092"/>
                </a:lnTo>
                <a:lnTo>
                  <a:pt x="2767578" y="1498092"/>
                </a:lnTo>
                <a:close/>
              </a:path>
              <a:path extrusionOk="0" h="1498600" w="5646420">
                <a:moveTo>
                  <a:pt x="2717286" y="1498092"/>
                </a:moveTo>
                <a:lnTo>
                  <a:pt x="2717286" y="1491996"/>
                </a:lnTo>
                <a:lnTo>
                  <a:pt x="2679186" y="1491996"/>
                </a:lnTo>
                <a:lnTo>
                  <a:pt x="2679186" y="1498092"/>
                </a:lnTo>
                <a:lnTo>
                  <a:pt x="2717286" y="1498092"/>
                </a:lnTo>
                <a:close/>
              </a:path>
              <a:path extrusionOk="0" h="1498600" w="5646420">
                <a:moveTo>
                  <a:pt x="2666994" y="1498092"/>
                </a:moveTo>
                <a:lnTo>
                  <a:pt x="2666994" y="1491996"/>
                </a:lnTo>
                <a:lnTo>
                  <a:pt x="2628894" y="1491996"/>
                </a:lnTo>
                <a:lnTo>
                  <a:pt x="2628894" y="1498092"/>
                </a:lnTo>
                <a:lnTo>
                  <a:pt x="2666994" y="1498092"/>
                </a:lnTo>
                <a:close/>
              </a:path>
              <a:path extrusionOk="0" h="1498600" w="5646420">
                <a:moveTo>
                  <a:pt x="2615178" y="1498092"/>
                </a:moveTo>
                <a:lnTo>
                  <a:pt x="2615178" y="1491996"/>
                </a:lnTo>
                <a:lnTo>
                  <a:pt x="2577078" y="1491996"/>
                </a:lnTo>
                <a:lnTo>
                  <a:pt x="2577078" y="1498092"/>
                </a:lnTo>
                <a:lnTo>
                  <a:pt x="2615178" y="1498092"/>
                </a:lnTo>
                <a:close/>
              </a:path>
              <a:path extrusionOk="0" h="1498600" w="5646420">
                <a:moveTo>
                  <a:pt x="2564886" y="1498092"/>
                </a:moveTo>
                <a:lnTo>
                  <a:pt x="2564886" y="1491996"/>
                </a:lnTo>
                <a:lnTo>
                  <a:pt x="2526786" y="1491996"/>
                </a:lnTo>
                <a:lnTo>
                  <a:pt x="2526786" y="1498092"/>
                </a:lnTo>
                <a:lnTo>
                  <a:pt x="2564886" y="1498092"/>
                </a:lnTo>
                <a:close/>
              </a:path>
              <a:path extrusionOk="0" h="1498600" w="5646420">
                <a:moveTo>
                  <a:pt x="2514594" y="1498092"/>
                </a:moveTo>
                <a:lnTo>
                  <a:pt x="2514594" y="1491996"/>
                </a:lnTo>
                <a:lnTo>
                  <a:pt x="2476494" y="1491996"/>
                </a:lnTo>
                <a:lnTo>
                  <a:pt x="2476494" y="1498092"/>
                </a:lnTo>
                <a:lnTo>
                  <a:pt x="2514594" y="1498092"/>
                </a:lnTo>
                <a:close/>
              </a:path>
              <a:path extrusionOk="0" h="1498600" w="5646420">
                <a:moveTo>
                  <a:pt x="2462778" y="1498092"/>
                </a:moveTo>
                <a:lnTo>
                  <a:pt x="2462778" y="1491996"/>
                </a:lnTo>
                <a:lnTo>
                  <a:pt x="2424678" y="1491996"/>
                </a:lnTo>
                <a:lnTo>
                  <a:pt x="2424678" y="1498092"/>
                </a:lnTo>
                <a:lnTo>
                  <a:pt x="2462778" y="1498092"/>
                </a:lnTo>
                <a:close/>
              </a:path>
              <a:path extrusionOk="0" h="1498600" w="5646420">
                <a:moveTo>
                  <a:pt x="2412486" y="1498092"/>
                </a:moveTo>
                <a:lnTo>
                  <a:pt x="2412486" y="1491996"/>
                </a:lnTo>
                <a:lnTo>
                  <a:pt x="2374386" y="1491996"/>
                </a:lnTo>
                <a:lnTo>
                  <a:pt x="2374386" y="1498092"/>
                </a:lnTo>
                <a:lnTo>
                  <a:pt x="2412486" y="1498092"/>
                </a:lnTo>
                <a:close/>
              </a:path>
              <a:path extrusionOk="0" h="1498600" w="5646420">
                <a:moveTo>
                  <a:pt x="2362194" y="1498092"/>
                </a:moveTo>
                <a:lnTo>
                  <a:pt x="2362194" y="1491996"/>
                </a:lnTo>
                <a:lnTo>
                  <a:pt x="2324094" y="1491996"/>
                </a:lnTo>
                <a:lnTo>
                  <a:pt x="2324094" y="1498092"/>
                </a:lnTo>
                <a:lnTo>
                  <a:pt x="2362194" y="1498092"/>
                </a:lnTo>
                <a:close/>
              </a:path>
              <a:path extrusionOk="0" h="1498600" w="5646420">
                <a:moveTo>
                  <a:pt x="2310378" y="1498092"/>
                </a:moveTo>
                <a:lnTo>
                  <a:pt x="2310378" y="1491996"/>
                </a:lnTo>
                <a:lnTo>
                  <a:pt x="2272278" y="1491996"/>
                </a:lnTo>
                <a:lnTo>
                  <a:pt x="2272278" y="1498092"/>
                </a:lnTo>
                <a:lnTo>
                  <a:pt x="2310378" y="1498092"/>
                </a:lnTo>
                <a:close/>
              </a:path>
              <a:path extrusionOk="0" h="1498600" w="5646420">
                <a:moveTo>
                  <a:pt x="2260086" y="1498092"/>
                </a:moveTo>
                <a:lnTo>
                  <a:pt x="2260086" y="1491996"/>
                </a:lnTo>
                <a:lnTo>
                  <a:pt x="2221986" y="1491996"/>
                </a:lnTo>
                <a:lnTo>
                  <a:pt x="2221986" y="1498092"/>
                </a:lnTo>
                <a:lnTo>
                  <a:pt x="2260086" y="1498092"/>
                </a:lnTo>
                <a:close/>
              </a:path>
              <a:path extrusionOk="0" h="1498600" w="5646420">
                <a:moveTo>
                  <a:pt x="2209794" y="1498092"/>
                </a:moveTo>
                <a:lnTo>
                  <a:pt x="2209794" y="1491996"/>
                </a:lnTo>
                <a:lnTo>
                  <a:pt x="2171694" y="1491996"/>
                </a:lnTo>
                <a:lnTo>
                  <a:pt x="2171694" y="1498092"/>
                </a:lnTo>
                <a:lnTo>
                  <a:pt x="2209794" y="1498092"/>
                </a:lnTo>
                <a:close/>
              </a:path>
              <a:path extrusionOk="0" h="1498600" w="5646420">
                <a:moveTo>
                  <a:pt x="2157978" y="1498092"/>
                </a:moveTo>
                <a:lnTo>
                  <a:pt x="2157978" y="1491996"/>
                </a:lnTo>
                <a:lnTo>
                  <a:pt x="2119878" y="1491996"/>
                </a:lnTo>
                <a:lnTo>
                  <a:pt x="2119878" y="1498092"/>
                </a:lnTo>
                <a:lnTo>
                  <a:pt x="2157978" y="1498092"/>
                </a:lnTo>
                <a:close/>
              </a:path>
              <a:path extrusionOk="0" h="1498600" w="5646420">
                <a:moveTo>
                  <a:pt x="2107686" y="1498092"/>
                </a:moveTo>
                <a:lnTo>
                  <a:pt x="2107686" y="1491996"/>
                </a:lnTo>
                <a:lnTo>
                  <a:pt x="2069586" y="1491996"/>
                </a:lnTo>
                <a:lnTo>
                  <a:pt x="2069586" y="1498092"/>
                </a:lnTo>
                <a:lnTo>
                  <a:pt x="2107686" y="1498092"/>
                </a:lnTo>
                <a:close/>
              </a:path>
              <a:path extrusionOk="0" h="1498600" w="5646420">
                <a:moveTo>
                  <a:pt x="2057394" y="1498092"/>
                </a:moveTo>
                <a:lnTo>
                  <a:pt x="2057394" y="1491996"/>
                </a:lnTo>
                <a:lnTo>
                  <a:pt x="2019294" y="1491996"/>
                </a:lnTo>
                <a:lnTo>
                  <a:pt x="2019294" y="1498092"/>
                </a:lnTo>
                <a:lnTo>
                  <a:pt x="2057394" y="1498092"/>
                </a:lnTo>
                <a:close/>
              </a:path>
              <a:path extrusionOk="0" h="1498600" w="5646420">
                <a:moveTo>
                  <a:pt x="2005578" y="1498092"/>
                </a:moveTo>
                <a:lnTo>
                  <a:pt x="2005578" y="1491996"/>
                </a:lnTo>
                <a:lnTo>
                  <a:pt x="1967478" y="1491996"/>
                </a:lnTo>
                <a:lnTo>
                  <a:pt x="1967478" y="1498092"/>
                </a:lnTo>
                <a:lnTo>
                  <a:pt x="2005578" y="1498092"/>
                </a:lnTo>
                <a:close/>
              </a:path>
              <a:path extrusionOk="0" h="1498600" w="5646420">
                <a:moveTo>
                  <a:pt x="1955286" y="1498092"/>
                </a:moveTo>
                <a:lnTo>
                  <a:pt x="1955286" y="1491996"/>
                </a:lnTo>
                <a:lnTo>
                  <a:pt x="1917186" y="1491996"/>
                </a:lnTo>
                <a:lnTo>
                  <a:pt x="1917186" y="1498092"/>
                </a:lnTo>
                <a:lnTo>
                  <a:pt x="1955286" y="1498092"/>
                </a:lnTo>
                <a:close/>
              </a:path>
              <a:path extrusionOk="0" h="1498600" w="5646420">
                <a:moveTo>
                  <a:pt x="1904994" y="1498092"/>
                </a:moveTo>
                <a:lnTo>
                  <a:pt x="1904994" y="1491996"/>
                </a:lnTo>
                <a:lnTo>
                  <a:pt x="1866894" y="1491996"/>
                </a:lnTo>
                <a:lnTo>
                  <a:pt x="1866894" y="1498092"/>
                </a:lnTo>
                <a:lnTo>
                  <a:pt x="1904994" y="1498092"/>
                </a:lnTo>
                <a:close/>
              </a:path>
              <a:path extrusionOk="0" h="1498600" w="5646420">
                <a:moveTo>
                  <a:pt x="1853178" y="1498092"/>
                </a:moveTo>
                <a:lnTo>
                  <a:pt x="1853178" y="1491996"/>
                </a:lnTo>
                <a:lnTo>
                  <a:pt x="1815078" y="1491996"/>
                </a:lnTo>
                <a:lnTo>
                  <a:pt x="1815078" y="1498092"/>
                </a:lnTo>
                <a:lnTo>
                  <a:pt x="1853178" y="1498092"/>
                </a:lnTo>
                <a:close/>
              </a:path>
              <a:path extrusionOk="0" h="1498600" w="5646420">
                <a:moveTo>
                  <a:pt x="1802886" y="1498092"/>
                </a:moveTo>
                <a:lnTo>
                  <a:pt x="1802886" y="1491996"/>
                </a:lnTo>
                <a:lnTo>
                  <a:pt x="1764786" y="1491996"/>
                </a:lnTo>
                <a:lnTo>
                  <a:pt x="1764786" y="1498092"/>
                </a:lnTo>
                <a:lnTo>
                  <a:pt x="1802886" y="1498092"/>
                </a:lnTo>
                <a:close/>
              </a:path>
              <a:path extrusionOk="0" h="1498600" w="5646420">
                <a:moveTo>
                  <a:pt x="1752594" y="1498092"/>
                </a:moveTo>
                <a:lnTo>
                  <a:pt x="1752594" y="1491996"/>
                </a:lnTo>
                <a:lnTo>
                  <a:pt x="1714494" y="1491996"/>
                </a:lnTo>
                <a:lnTo>
                  <a:pt x="1714494" y="1498092"/>
                </a:lnTo>
                <a:lnTo>
                  <a:pt x="1752594" y="1498092"/>
                </a:lnTo>
                <a:close/>
              </a:path>
              <a:path extrusionOk="0" h="1498600" w="5646420">
                <a:moveTo>
                  <a:pt x="1700778" y="1498092"/>
                </a:moveTo>
                <a:lnTo>
                  <a:pt x="1700778" y="1491996"/>
                </a:lnTo>
                <a:lnTo>
                  <a:pt x="1662678" y="1491996"/>
                </a:lnTo>
                <a:lnTo>
                  <a:pt x="1662678" y="1498092"/>
                </a:lnTo>
                <a:lnTo>
                  <a:pt x="1700778" y="1498092"/>
                </a:lnTo>
                <a:close/>
              </a:path>
              <a:path extrusionOk="0" h="1498600" w="5646420">
                <a:moveTo>
                  <a:pt x="1650486" y="1498092"/>
                </a:moveTo>
                <a:lnTo>
                  <a:pt x="1650486" y="1491996"/>
                </a:lnTo>
                <a:lnTo>
                  <a:pt x="1612386" y="1491996"/>
                </a:lnTo>
                <a:lnTo>
                  <a:pt x="1612386" y="1498092"/>
                </a:lnTo>
                <a:lnTo>
                  <a:pt x="1650486" y="1498092"/>
                </a:lnTo>
                <a:close/>
              </a:path>
              <a:path extrusionOk="0" h="1498600" w="5646420">
                <a:moveTo>
                  <a:pt x="1600194" y="1498092"/>
                </a:moveTo>
                <a:lnTo>
                  <a:pt x="1600194" y="1491996"/>
                </a:lnTo>
                <a:lnTo>
                  <a:pt x="1562094" y="1491996"/>
                </a:lnTo>
                <a:lnTo>
                  <a:pt x="1562094" y="1498092"/>
                </a:lnTo>
                <a:lnTo>
                  <a:pt x="1600194" y="1498092"/>
                </a:lnTo>
                <a:close/>
              </a:path>
              <a:path extrusionOk="0" h="1498600" w="5646420">
                <a:moveTo>
                  <a:pt x="1548377" y="1498092"/>
                </a:moveTo>
                <a:lnTo>
                  <a:pt x="1548377" y="1491996"/>
                </a:lnTo>
                <a:lnTo>
                  <a:pt x="1510277" y="1491996"/>
                </a:lnTo>
                <a:lnTo>
                  <a:pt x="1510277" y="1498092"/>
                </a:lnTo>
                <a:lnTo>
                  <a:pt x="1548377" y="1498092"/>
                </a:lnTo>
                <a:close/>
              </a:path>
              <a:path extrusionOk="0" h="1498600" w="5646420">
                <a:moveTo>
                  <a:pt x="1498085" y="1498092"/>
                </a:moveTo>
                <a:lnTo>
                  <a:pt x="1498085" y="1491996"/>
                </a:lnTo>
                <a:lnTo>
                  <a:pt x="1459985" y="1491996"/>
                </a:lnTo>
                <a:lnTo>
                  <a:pt x="1459985" y="1498092"/>
                </a:lnTo>
                <a:lnTo>
                  <a:pt x="1498085" y="1498092"/>
                </a:lnTo>
                <a:close/>
              </a:path>
              <a:path extrusionOk="0" h="1498600" w="5646420">
                <a:moveTo>
                  <a:pt x="1447793" y="1498092"/>
                </a:moveTo>
                <a:lnTo>
                  <a:pt x="1447793" y="1491996"/>
                </a:lnTo>
                <a:lnTo>
                  <a:pt x="1409693" y="1491996"/>
                </a:lnTo>
                <a:lnTo>
                  <a:pt x="1409693" y="1498092"/>
                </a:lnTo>
                <a:lnTo>
                  <a:pt x="1447793" y="1498092"/>
                </a:lnTo>
                <a:close/>
              </a:path>
              <a:path extrusionOk="0" h="1498600" w="5646420">
                <a:moveTo>
                  <a:pt x="1395977" y="1498092"/>
                </a:moveTo>
                <a:lnTo>
                  <a:pt x="1395977" y="1491996"/>
                </a:lnTo>
                <a:lnTo>
                  <a:pt x="1357877" y="1491996"/>
                </a:lnTo>
                <a:lnTo>
                  <a:pt x="1357877" y="1498092"/>
                </a:lnTo>
                <a:lnTo>
                  <a:pt x="1395977" y="1498092"/>
                </a:lnTo>
                <a:close/>
              </a:path>
              <a:path extrusionOk="0" h="1498600" w="5646420">
                <a:moveTo>
                  <a:pt x="1345685" y="1498092"/>
                </a:moveTo>
                <a:lnTo>
                  <a:pt x="1345685" y="1491996"/>
                </a:lnTo>
                <a:lnTo>
                  <a:pt x="1307585" y="1491996"/>
                </a:lnTo>
                <a:lnTo>
                  <a:pt x="1307585" y="1498092"/>
                </a:lnTo>
                <a:lnTo>
                  <a:pt x="1345685" y="1498092"/>
                </a:lnTo>
                <a:close/>
              </a:path>
              <a:path extrusionOk="0" h="1498600" w="5646420">
                <a:moveTo>
                  <a:pt x="1295393" y="1498092"/>
                </a:moveTo>
                <a:lnTo>
                  <a:pt x="1295393" y="1491996"/>
                </a:lnTo>
                <a:lnTo>
                  <a:pt x="1257293" y="1491996"/>
                </a:lnTo>
                <a:lnTo>
                  <a:pt x="1257293" y="1498092"/>
                </a:lnTo>
                <a:lnTo>
                  <a:pt x="1295393" y="1498092"/>
                </a:lnTo>
                <a:close/>
              </a:path>
              <a:path extrusionOk="0" h="1498600" w="5646420">
                <a:moveTo>
                  <a:pt x="1243577" y="1498092"/>
                </a:moveTo>
                <a:lnTo>
                  <a:pt x="1243577" y="1491996"/>
                </a:lnTo>
                <a:lnTo>
                  <a:pt x="1205477" y="1491996"/>
                </a:lnTo>
                <a:lnTo>
                  <a:pt x="1205477" y="1498092"/>
                </a:lnTo>
                <a:lnTo>
                  <a:pt x="1243577" y="1498092"/>
                </a:lnTo>
                <a:close/>
              </a:path>
              <a:path extrusionOk="0" h="1498600" w="5646420">
                <a:moveTo>
                  <a:pt x="1193285" y="1498092"/>
                </a:moveTo>
                <a:lnTo>
                  <a:pt x="1193285" y="1491996"/>
                </a:lnTo>
                <a:lnTo>
                  <a:pt x="1155185" y="1491996"/>
                </a:lnTo>
                <a:lnTo>
                  <a:pt x="1155185" y="1498092"/>
                </a:lnTo>
                <a:lnTo>
                  <a:pt x="1193285" y="1498092"/>
                </a:lnTo>
                <a:close/>
              </a:path>
              <a:path extrusionOk="0" h="1498600" w="5646420">
                <a:moveTo>
                  <a:pt x="1142993" y="1498092"/>
                </a:moveTo>
                <a:lnTo>
                  <a:pt x="1142993" y="1491996"/>
                </a:lnTo>
                <a:lnTo>
                  <a:pt x="1104893" y="1491996"/>
                </a:lnTo>
                <a:lnTo>
                  <a:pt x="1104893" y="1498092"/>
                </a:lnTo>
                <a:lnTo>
                  <a:pt x="1142993" y="1498092"/>
                </a:lnTo>
                <a:close/>
              </a:path>
              <a:path extrusionOk="0" h="1498600" w="5646420">
                <a:moveTo>
                  <a:pt x="1091177" y="1498092"/>
                </a:moveTo>
                <a:lnTo>
                  <a:pt x="1091177" y="1491996"/>
                </a:lnTo>
                <a:lnTo>
                  <a:pt x="1053077" y="1491996"/>
                </a:lnTo>
                <a:lnTo>
                  <a:pt x="1053077" y="1498092"/>
                </a:lnTo>
                <a:lnTo>
                  <a:pt x="1091177" y="1498092"/>
                </a:lnTo>
                <a:close/>
              </a:path>
              <a:path extrusionOk="0" h="1498600" w="5646420">
                <a:moveTo>
                  <a:pt x="1040885" y="1498092"/>
                </a:moveTo>
                <a:lnTo>
                  <a:pt x="1040885" y="1491996"/>
                </a:lnTo>
                <a:lnTo>
                  <a:pt x="1002785" y="1491996"/>
                </a:lnTo>
                <a:lnTo>
                  <a:pt x="1002785" y="1498092"/>
                </a:lnTo>
                <a:lnTo>
                  <a:pt x="1040885" y="1498092"/>
                </a:lnTo>
                <a:close/>
              </a:path>
              <a:path extrusionOk="0" h="1498600" w="5646420">
                <a:moveTo>
                  <a:pt x="990593" y="1498092"/>
                </a:moveTo>
                <a:lnTo>
                  <a:pt x="990593" y="1491996"/>
                </a:lnTo>
                <a:lnTo>
                  <a:pt x="952493" y="1491996"/>
                </a:lnTo>
                <a:lnTo>
                  <a:pt x="952493" y="1498092"/>
                </a:lnTo>
                <a:lnTo>
                  <a:pt x="990593" y="1498092"/>
                </a:lnTo>
                <a:close/>
              </a:path>
              <a:path extrusionOk="0" h="1498600" w="5646420">
                <a:moveTo>
                  <a:pt x="938777" y="1498092"/>
                </a:moveTo>
                <a:lnTo>
                  <a:pt x="938777" y="1491996"/>
                </a:lnTo>
                <a:lnTo>
                  <a:pt x="900677" y="1491996"/>
                </a:lnTo>
                <a:lnTo>
                  <a:pt x="900677" y="1498092"/>
                </a:lnTo>
                <a:lnTo>
                  <a:pt x="938777" y="1498092"/>
                </a:lnTo>
                <a:close/>
              </a:path>
              <a:path extrusionOk="0" h="1498600" w="5646420">
                <a:moveTo>
                  <a:pt x="888485" y="1498092"/>
                </a:moveTo>
                <a:lnTo>
                  <a:pt x="888485" y="1491996"/>
                </a:lnTo>
                <a:lnTo>
                  <a:pt x="850385" y="1491996"/>
                </a:lnTo>
                <a:lnTo>
                  <a:pt x="850385" y="1498092"/>
                </a:lnTo>
                <a:lnTo>
                  <a:pt x="888485" y="1498092"/>
                </a:lnTo>
                <a:close/>
              </a:path>
              <a:path extrusionOk="0" h="1498600" w="5646420">
                <a:moveTo>
                  <a:pt x="838193" y="1498092"/>
                </a:moveTo>
                <a:lnTo>
                  <a:pt x="838193" y="1491996"/>
                </a:lnTo>
                <a:lnTo>
                  <a:pt x="800093" y="1491996"/>
                </a:lnTo>
                <a:lnTo>
                  <a:pt x="800093" y="1498092"/>
                </a:lnTo>
                <a:lnTo>
                  <a:pt x="838193" y="1498092"/>
                </a:lnTo>
                <a:close/>
              </a:path>
              <a:path extrusionOk="0" h="1498600" w="5646420">
                <a:moveTo>
                  <a:pt x="786377" y="1498092"/>
                </a:moveTo>
                <a:lnTo>
                  <a:pt x="786377" y="1491996"/>
                </a:lnTo>
                <a:lnTo>
                  <a:pt x="748284" y="1491996"/>
                </a:lnTo>
                <a:lnTo>
                  <a:pt x="748284" y="1498092"/>
                </a:lnTo>
                <a:lnTo>
                  <a:pt x="786377" y="1498092"/>
                </a:lnTo>
                <a:close/>
              </a:path>
              <a:path extrusionOk="0" h="1498600" w="5646420">
                <a:moveTo>
                  <a:pt x="736092" y="1498092"/>
                </a:moveTo>
                <a:lnTo>
                  <a:pt x="736092" y="1491996"/>
                </a:lnTo>
                <a:lnTo>
                  <a:pt x="697992" y="1491996"/>
                </a:lnTo>
                <a:lnTo>
                  <a:pt x="697992" y="1498092"/>
                </a:lnTo>
                <a:lnTo>
                  <a:pt x="736092" y="1498092"/>
                </a:lnTo>
                <a:close/>
              </a:path>
              <a:path extrusionOk="0" h="1498600" w="5646420">
                <a:moveTo>
                  <a:pt x="685800" y="1498092"/>
                </a:moveTo>
                <a:lnTo>
                  <a:pt x="685800" y="1491996"/>
                </a:lnTo>
                <a:lnTo>
                  <a:pt x="647700" y="1491996"/>
                </a:lnTo>
                <a:lnTo>
                  <a:pt x="647700" y="1498092"/>
                </a:lnTo>
                <a:lnTo>
                  <a:pt x="685800" y="1498092"/>
                </a:lnTo>
                <a:close/>
              </a:path>
              <a:path extrusionOk="0" h="1498600" w="5646420">
                <a:moveTo>
                  <a:pt x="633984" y="1498092"/>
                </a:moveTo>
                <a:lnTo>
                  <a:pt x="633984" y="1491996"/>
                </a:lnTo>
                <a:lnTo>
                  <a:pt x="595884" y="1491996"/>
                </a:lnTo>
                <a:lnTo>
                  <a:pt x="595884" y="1498092"/>
                </a:lnTo>
                <a:lnTo>
                  <a:pt x="633984" y="1498092"/>
                </a:lnTo>
                <a:close/>
              </a:path>
              <a:path extrusionOk="0" h="1498600" w="5646420">
                <a:moveTo>
                  <a:pt x="583692" y="1498092"/>
                </a:moveTo>
                <a:lnTo>
                  <a:pt x="583692" y="1491996"/>
                </a:lnTo>
                <a:lnTo>
                  <a:pt x="545592" y="1491996"/>
                </a:lnTo>
                <a:lnTo>
                  <a:pt x="545592" y="1498092"/>
                </a:lnTo>
                <a:lnTo>
                  <a:pt x="583692" y="1498092"/>
                </a:lnTo>
                <a:close/>
              </a:path>
              <a:path extrusionOk="0" h="1498600" w="5646420">
                <a:moveTo>
                  <a:pt x="533400" y="1498092"/>
                </a:moveTo>
                <a:lnTo>
                  <a:pt x="533400" y="1491996"/>
                </a:lnTo>
                <a:lnTo>
                  <a:pt x="495300" y="1491996"/>
                </a:lnTo>
                <a:lnTo>
                  <a:pt x="495300" y="1498092"/>
                </a:lnTo>
                <a:lnTo>
                  <a:pt x="533400" y="1498092"/>
                </a:lnTo>
                <a:close/>
              </a:path>
              <a:path extrusionOk="0" h="1498600" w="5646420">
                <a:moveTo>
                  <a:pt x="481584" y="1498092"/>
                </a:moveTo>
                <a:lnTo>
                  <a:pt x="481584" y="1491996"/>
                </a:lnTo>
                <a:lnTo>
                  <a:pt x="443484" y="1491996"/>
                </a:lnTo>
                <a:lnTo>
                  <a:pt x="443484" y="1498092"/>
                </a:lnTo>
                <a:lnTo>
                  <a:pt x="481584" y="1498092"/>
                </a:lnTo>
                <a:close/>
              </a:path>
              <a:path extrusionOk="0" h="1498600" w="5646420">
                <a:moveTo>
                  <a:pt x="431292" y="1498092"/>
                </a:moveTo>
                <a:lnTo>
                  <a:pt x="431292" y="1491996"/>
                </a:lnTo>
                <a:lnTo>
                  <a:pt x="393192" y="1491996"/>
                </a:lnTo>
                <a:lnTo>
                  <a:pt x="393192" y="1498092"/>
                </a:lnTo>
                <a:lnTo>
                  <a:pt x="431292" y="1498092"/>
                </a:lnTo>
                <a:close/>
              </a:path>
              <a:path extrusionOk="0" h="1498600" w="5646420">
                <a:moveTo>
                  <a:pt x="381000" y="1498092"/>
                </a:moveTo>
                <a:lnTo>
                  <a:pt x="381000" y="1491996"/>
                </a:lnTo>
                <a:lnTo>
                  <a:pt x="342900" y="1491996"/>
                </a:lnTo>
                <a:lnTo>
                  <a:pt x="342900" y="1498092"/>
                </a:lnTo>
                <a:lnTo>
                  <a:pt x="381000" y="1498092"/>
                </a:lnTo>
                <a:close/>
              </a:path>
              <a:path extrusionOk="0" h="1498600" w="5646420">
                <a:moveTo>
                  <a:pt x="329184" y="1498092"/>
                </a:moveTo>
                <a:lnTo>
                  <a:pt x="329184" y="1491996"/>
                </a:lnTo>
                <a:lnTo>
                  <a:pt x="291084" y="1491996"/>
                </a:lnTo>
                <a:lnTo>
                  <a:pt x="291084" y="1498092"/>
                </a:lnTo>
                <a:lnTo>
                  <a:pt x="329184" y="1498092"/>
                </a:lnTo>
                <a:close/>
              </a:path>
              <a:path extrusionOk="0" h="1498600" w="5646420">
                <a:moveTo>
                  <a:pt x="278892" y="1498092"/>
                </a:moveTo>
                <a:lnTo>
                  <a:pt x="278892" y="1491996"/>
                </a:lnTo>
                <a:lnTo>
                  <a:pt x="240792" y="1491996"/>
                </a:lnTo>
                <a:lnTo>
                  <a:pt x="240792" y="1498092"/>
                </a:lnTo>
                <a:lnTo>
                  <a:pt x="278892" y="1498092"/>
                </a:lnTo>
                <a:close/>
              </a:path>
              <a:path extrusionOk="0" h="1498600" w="5646420">
                <a:moveTo>
                  <a:pt x="228600" y="1498092"/>
                </a:moveTo>
                <a:lnTo>
                  <a:pt x="228600" y="1491996"/>
                </a:lnTo>
                <a:lnTo>
                  <a:pt x="190500" y="1491996"/>
                </a:lnTo>
                <a:lnTo>
                  <a:pt x="190500" y="1498092"/>
                </a:lnTo>
                <a:lnTo>
                  <a:pt x="228600" y="1498092"/>
                </a:lnTo>
                <a:close/>
              </a:path>
              <a:path extrusionOk="0" h="1498600" w="5646420">
                <a:moveTo>
                  <a:pt x="176784" y="1498092"/>
                </a:moveTo>
                <a:lnTo>
                  <a:pt x="176784" y="1491996"/>
                </a:lnTo>
                <a:lnTo>
                  <a:pt x="138684" y="1491996"/>
                </a:lnTo>
                <a:lnTo>
                  <a:pt x="138684" y="1498092"/>
                </a:lnTo>
                <a:lnTo>
                  <a:pt x="176784" y="1498092"/>
                </a:lnTo>
                <a:close/>
              </a:path>
              <a:path extrusionOk="0" h="1498600" w="5646420">
                <a:moveTo>
                  <a:pt x="126492" y="1498092"/>
                </a:moveTo>
                <a:lnTo>
                  <a:pt x="126492" y="1491996"/>
                </a:lnTo>
                <a:lnTo>
                  <a:pt x="88392" y="1491996"/>
                </a:lnTo>
                <a:lnTo>
                  <a:pt x="88392" y="1498092"/>
                </a:lnTo>
                <a:lnTo>
                  <a:pt x="126492" y="1498092"/>
                </a:lnTo>
                <a:close/>
              </a:path>
              <a:path extrusionOk="0" h="1498600" w="5646420">
                <a:moveTo>
                  <a:pt x="76200" y="1498092"/>
                </a:moveTo>
                <a:lnTo>
                  <a:pt x="76200" y="1491996"/>
                </a:lnTo>
                <a:lnTo>
                  <a:pt x="38100" y="1491996"/>
                </a:lnTo>
                <a:lnTo>
                  <a:pt x="38100" y="1498092"/>
                </a:lnTo>
                <a:lnTo>
                  <a:pt x="76200" y="1498092"/>
                </a:lnTo>
                <a:close/>
              </a:path>
              <a:path extrusionOk="0" h="1498600" w="5646420">
                <a:moveTo>
                  <a:pt x="24384" y="1498092"/>
                </a:moveTo>
                <a:lnTo>
                  <a:pt x="24384" y="1491996"/>
                </a:lnTo>
                <a:lnTo>
                  <a:pt x="0" y="1491996"/>
                </a:lnTo>
                <a:lnTo>
                  <a:pt x="0" y="1498092"/>
                </a:lnTo>
                <a:lnTo>
                  <a:pt x="24384" y="1498092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728094" y="2407746"/>
            <a:ext cx="5311122" cy="1541417"/>
          </a:xfrm>
          <a:custGeom>
            <a:rect b="b" l="l" r="r" t="t"/>
            <a:pathLst>
              <a:path extrusionOk="0" h="1498600" w="5646420">
                <a:moveTo>
                  <a:pt x="7620" y="1485900"/>
                </a:moveTo>
                <a:lnTo>
                  <a:pt x="7620" y="1453896"/>
                </a:lnTo>
                <a:lnTo>
                  <a:pt x="0" y="1453896"/>
                </a:lnTo>
                <a:lnTo>
                  <a:pt x="0" y="1491996"/>
                </a:lnTo>
                <a:lnTo>
                  <a:pt x="0" y="1485900"/>
                </a:lnTo>
                <a:lnTo>
                  <a:pt x="7620" y="1485900"/>
                </a:lnTo>
                <a:close/>
              </a:path>
              <a:path extrusionOk="0" h="1498600" w="5646420">
                <a:moveTo>
                  <a:pt x="24384" y="1498092"/>
                </a:moveTo>
                <a:lnTo>
                  <a:pt x="24384" y="1485900"/>
                </a:lnTo>
                <a:lnTo>
                  <a:pt x="0" y="1485900"/>
                </a:lnTo>
                <a:lnTo>
                  <a:pt x="0" y="1491996"/>
                </a:lnTo>
                <a:lnTo>
                  <a:pt x="7620" y="1491996"/>
                </a:lnTo>
                <a:lnTo>
                  <a:pt x="7620" y="1498092"/>
                </a:lnTo>
                <a:lnTo>
                  <a:pt x="24384" y="1498092"/>
                </a:lnTo>
                <a:close/>
              </a:path>
              <a:path extrusionOk="0" h="1498600" w="5646420">
                <a:moveTo>
                  <a:pt x="7620" y="1498092"/>
                </a:moveTo>
                <a:lnTo>
                  <a:pt x="7620" y="1491996"/>
                </a:lnTo>
                <a:lnTo>
                  <a:pt x="0" y="1491996"/>
                </a:lnTo>
                <a:lnTo>
                  <a:pt x="0" y="1498092"/>
                </a:lnTo>
                <a:lnTo>
                  <a:pt x="7620" y="1498092"/>
                </a:lnTo>
                <a:close/>
              </a:path>
              <a:path extrusionOk="0" h="1498600" w="5646420">
                <a:moveTo>
                  <a:pt x="7620" y="1441704"/>
                </a:moveTo>
                <a:lnTo>
                  <a:pt x="7620" y="1403604"/>
                </a:lnTo>
                <a:lnTo>
                  <a:pt x="0" y="1403604"/>
                </a:lnTo>
                <a:lnTo>
                  <a:pt x="0" y="1441704"/>
                </a:lnTo>
                <a:lnTo>
                  <a:pt x="7620" y="1441704"/>
                </a:lnTo>
                <a:close/>
              </a:path>
              <a:path extrusionOk="0" h="1498600" w="5646420">
                <a:moveTo>
                  <a:pt x="7620" y="1389888"/>
                </a:moveTo>
                <a:lnTo>
                  <a:pt x="7620" y="1351788"/>
                </a:lnTo>
                <a:lnTo>
                  <a:pt x="0" y="1351788"/>
                </a:lnTo>
                <a:lnTo>
                  <a:pt x="0" y="1389888"/>
                </a:lnTo>
                <a:lnTo>
                  <a:pt x="7620" y="1389888"/>
                </a:lnTo>
                <a:close/>
              </a:path>
              <a:path extrusionOk="0" h="1498600" w="5646420">
                <a:moveTo>
                  <a:pt x="7620" y="1339596"/>
                </a:moveTo>
                <a:lnTo>
                  <a:pt x="7620" y="1301496"/>
                </a:lnTo>
                <a:lnTo>
                  <a:pt x="0" y="1301496"/>
                </a:lnTo>
                <a:lnTo>
                  <a:pt x="0" y="1339596"/>
                </a:lnTo>
                <a:lnTo>
                  <a:pt x="7620" y="1339596"/>
                </a:lnTo>
                <a:close/>
              </a:path>
              <a:path extrusionOk="0" h="1498600" w="5646420">
                <a:moveTo>
                  <a:pt x="7620" y="1289304"/>
                </a:moveTo>
                <a:lnTo>
                  <a:pt x="7620" y="1251204"/>
                </a:lnTo>
                <a:lnTo>
                  <a:pt x="0" y="1251204"/>
                </a:lnTo>
                <a:lnTo>
                  <a:pt x="0" y="1289304"/>
                </a:lnTo>
                <a:lnTo>
                  <a:pt x="7620" y="1289304"/>
                </a:lnTo>
                <a:close/>
              </a:path>
              <a:path extrusionOk="0" h="1498600" w="5646420">
                <a:moveTo>
                  <a:pt x="7620" y="1237488"/>
                </a:moveTo>
                <a:lnTo>
                  <a:pt x="7620" y="1199388"/>
                </a:lnTo>
                <a:lnTo>
                  <a:pt x="0" y="1199388"/>
                </a:lnTo>
                <a:lnTo>
                  <a:pt x="0" y="1237488"/>
                </a:lnTo>
                <a:lnTo>
                  <a:pt x="7620" y="1237488"/>
                </a:lnTo>
                <a:close/>
              </a:path>
              <a:path extrusionOk="0" h="1498600" w="5646420">
                <a:moveTo>
                  <a:pt x="7620" y="1187196"/>
                </a:moveTo>
                <a:lnTo>
                  <a:pt x="7620" y="1149096"/>
                </a:lnTo>
                <a:lnTo>
                  <a:pt x="0" y="1149096"/>
                </a:lnTo>
                <a:lnTo>
                  <a:pt x="0" y="1187196"/>
                </a:lnTo>
                <a:lnTo>
                  <a:pt x="7620" y="1187196"/>
                </a:lnTo>
                <a:close/>
              </a:path>
              <a:path extrusionOk="0" h="1498600" w="5646420">
                <a:moveTo>
                  <a:pt x="7620" y="1136904"/>
                </a:moveTo>
                <a:lnTo>
                  <a:pt x="7620" y="1098804"/>
                </a:lnTo>
                <a:lnTo>
                  <a:pt x="0" y="1098804"/>
                </a:lnTo>
                <a:lnTo>
                  <a:pt x="0" y="1136904"/>
                </a:lnTo>
                <a:lnTo>
                  <a:pt x="7620" y="1136904"/>
                </a:lnTo>
                <a:close/>
              </a:path>
              <a:path extrusionOk="0" h="1498600" w="5646420">
                <a:moveTo>
                  <a:pt x="7620" y="1085088"/>
                </a:moveTo>
                <a:lnTo>
                  <a:pt x="7620" y="1046988"/>
                </a:lnTo>
                <a:lnTo>
                  <a:pt x="0" y="1046988"/>
                </a:lnTo>
                <a:lnTo>
                  <a:pt x="0" y="1085088"/>
                </a:lnTo>
                <a:lnTo>
                  <a:pt x="7620" y="1085088"/>
                </a:lnTo>
                <a:close/>
              </a:path>
              <a:path extrusionOk="0" h="1498600" w="5646420">
                <a:moveTo>
                  <a:pt x="7620" y="1034796"/>
                </a:moveTo>
                <a:lnTo>
                  <a:pt x="7620" y="996696"/>
                </a:lnTo>
                <a:lnTo>
                  <a:pt x="0" y="996696"/>
                </a:lnTo>
                <a:lnTo>
                  <a:pt x="0" y="1034796"/>
                </a:lnTo>
                <a:lnTo>
                  <a:pt x="7620" y="1034796"/>
                </a:lnTo>
                <a:close/>
              </a:path>
              <a:path extrusionOk="0" h="1498600" w="5646420">
                <a:moveTo>
                  <a:pt x="7620" y="984504"/>
                </a:moveTo>
                <a:lnTo>
                  <a:pt x="7620" y="946404"/>
                </a:lnTo>
                <a:lnTo>
                  <a:pt x="0" y="946404"/>
                </a:lnTo>
                <a:lnTo>
                  <a:pt x="0" y="984504"/>
                </a:lnTo>
                <a:lnTo>
                  <a:pt x="7620" y="984504"/>
                </a:lnTo>
                <a:close/>
              </a:path>
              <a:path extrusionOk="0" h="1498600" w="5646420">
                <a:moveTo>
                  <a:pt x="7620" y="932688"/>
                </a:moveTo>
                <a:lnTo>
                  <a:pt x="7620" y="894588"/>
                </a:lnTo>
                <a:lnTo>
                  <a:pt x="0" y="894588"/>
                </a:lnTo>
                <a:lnTo>
                  <a:pt x="0" y="932688"/>
                </a:lnTo>
                <a:lnTo>
                  <a:pt x="7620" y="932688"/>
                </a:lnTo>
                <a:close/>
              </a:path>
              <a:path extrusionOk="0" h="1498600" w="5646420">
                <a:moveTo>
                  <a:pt x="7620" y="882396"/>
                </a:moveTo>
                <a:lnTo>
                  <a:pt x="7620" y="844296"/>
                </a:lnTo>
                <a:lnTo>
                  <a:pt x="0" y="844296"/>
                </a:lnTo>
                <a:lnTo>
                  <a:pt x="0" y="882396"/>
                </a:lnTo>
                <a:lnTo>
                  <a:pt x="7620" y="882396"/>
                </a:lnTo>
                <a:close/>
              </a:path>
              <a:path extrusionOk="0" h="1498600" w="5646420">
                <a:moveTo>
                  <a:pt x="7620" y="832104"/>
                </a:moveTo>
                <a:lnTo>
                  <a:pt x="7620" y="794004"/>
                </a:lnTo>
                <a:lnTo>
                  <a:pt x="0" y="794004"/>
                </a:lnTo>
                <a:lnTo>
                  <a:pt x="0" y="832104"/>
                </a:lnTo>
                <a:lnTo>
                  <a:pt x="7620" y="832104"/>
                </a:lnTo>
                <a:close/>
              </a:path>
              <a:path extrusionOk="0" h="1498600" w="5646420">
                <a:moveTo>
                  <a:pt x="7620" y="780288"/>
                </a:moveTo>
                <a:lnTo>
                  <a:pt x="7620" y="742188"/>
                </a:lnTo>
                <a:lnTo>
                  <a:pt x="0" y="742188"/>
                </a:lnTo>
                <a:lnTo>
                  <a:pt x="0" y="780288"/>
                </a:lnTo>
                <a:lnTo>
                  <a:pt x="7620" y="780288"/>
                </a:lnTo>
                <a:close/>
              </a:path>
              <a:path extrusionOk="0" h="1498600" w="5646420">
                <a:moveTo>
                  <a:pt x="7620" y="729996"/>
                </a:moveTo>
                <a:lnTo>
                  <a:pt x="7620" y="691896"/>
                </a:lnTo>
                <a:lnTo>
                  <a:pt x="0" y="691896"/>
                </a:lnTo>
                <a:lnTo>
                  <a:pt x="0" y="729996"/>
                </a:lnTo>
                <a:lnTo>
                  <a:pt x="7620" y="729996"/>
                </a:lnTo>
                <a:close/>
              </a:path>
              <a:path extrusionOk="0" h="1498600" w="5646420">
                <a:moveTo>
                  <a:pt x="7620" y="679704"/>
                </a:moveTo>
                <a:lnTo>
                  <a:pt x="7620" y="641604"/>
                </a:lnTo>
                <a:lnTo>
                  <a:pt x="0" y="641604"/>
                </a:lnTo>
                <a:lnTo>
                  <a:pt x="0" y="679704"/>
                </a:lnTo>
                <a:lnTo>
                  <a:pt x="7620" y="679704"/>
                </a:lnTo>
                <a:close/>
              </a:path>
              <a:path extrusionOk="0" h="1498600" w="5646420">
                <a:moveTo>
                  <a:pt x="7620" y="627888"/>
                </a:moveTo>
                <a:lnTo>
                  <a:pt x="7620" y="589788"/>
                </a:lnTo>
                <a:lnTo>
                  <a:pt x="0" y="589788"/>
                </a:lnTo>
                <a:lnTo>
                  <a:pt x="0" y="627888"/>
                </a:lnTo>
                <a:lnTo>
                  <a:pt x="7620" y="627888"/>
                </a:lnTo>
                <a:close/>
              </a:path>
              <a:path extrusionOk="0" h="1498600" w="5646420">
                <a:moveTo>
                  <a:pt x="7620" y="577596"/>
                </a:moveTo>
                <a:lnTo>
                  <a:pt x="7620" y="539496"/>
                </a:lnTo>
                <a:lnTo>
                  <a:pt x="0" y="539496"/>
                </a:lnTo>
                <a:lnTo>
                  <a:pt x="0" y="577596"/>
                </a:lnTo>
                <a:lnTo>
                  <a:pt x="7620" y="577596"/>
                </a:lnTo>
                <a:close/>
              </a:path>
              <a:path extrusionOk="0" h="1498600" w="5646420">
                <a:moveTo>
                  <a:pt x="7620" y="527304"/>
                </a:moveTo>
                <a:lnTo>
                  <a:pt x="7620" y="489204"/>
                </a:lnTo>
                <a:lnTo>
                  <a:pt x="0" y="489204"/>
                </a:lnTo>
                <a:lnTo>
                  <a:pt x="0" y="527304"/>
                </a:lnTo>
                <a:lnTo>
                  <a:pt x="7620" y="527304"/>
                </a:lnTo>
                <a:close/>
              </a:path>
              <a:path extrusionOk="0" h="1498600" w="5646420">
                <a:moveTo>
                  <a:pt x="7620" y="475488"/>
                </a:moveTo>
                <a:lnTo>
                  <a:pt x="7620" y="437388"/>
                </a:lnTo>
                <a:lnTo>
                  <a:pt x="0" y="437388"/>
                </a:lnTo>
                <a:lnTo>
                  <a:pt x="0" y="475488"/>
                </a:lnTo>
                <a:lnTo>
                  <a:pt x="7620" y="475488"/>
                </a:lnTo>
                <a:close/>
              </a:path>
              <a:path extrusionOk="0" h="1498600" w="5646420">
                <a:moveTo>
                  <a:pt x="7620" y="425196"/>
                </a:moveTo>
                <a:lnTo>
                  <a:pt x="7620" y="387096"/>
                </a:lnTo>
                <a:lnTo>
                  <a:pt x="0" y="387096"/>
                </a:lnTo>
                <a:lnTo>
                  <a:pt x="0" y="425196"/>
                </a:lnTo>
                <a:lnTo>
                  <a:pt x="7620" y="425196"/>
                </a:lnTo>
                <a:close/>
              </a:path>
              <a:path extrusionOk="0" h="1498600" w="5646420">
                <a:moveTo>
                  <a:pt x="7620" y="374904"/>
                </a:moveTo>
                <a:lnTo>
                  <a:pt x="7620" y="336804"/>
                </a:lnTo>
                <a:lnTo>
                  <a:pt x="0" y="336804"/>
                </a:lnTo>
                <a:lnTo>
                  <a:pt x="0" y="374904"/>
                </a:lnTo>
                <a:lnTo>
                  <a:pt x="7620" y="374904"/>
                </a:lnTo>
                <a:close/>
              </a:path>
              <a:path extrusionOk="0" h="1498600" w="5646420">
                <a:moveTo>
                  <a:pt x="7620" y="323088"/>
                </a:moveTo>
                <a:lnTo>
                  <a:pt x="7620" y="284988"/>
                </a:lnTo>
                <a:lnTo>
                  <a:pt x="0" y="284988"/>
                </a:lnTo>
                <a:lnTo>
                  <a:pt x="0" y="323088"/>
                </a:lnTo>
                <a:lnTo>
                  <a:pt x="7620" y="323088"/>
                </a:lnTo>
                <a:close/>
              </a:path>
              <a:path extrusionOk="0" h="1498600" w="5646420">
                <a:moveTo>
                  <a:pt x="7620" y="272796"/>
                </a:moveTo>
                <a:lnTo>
                  <a:pt x="7620" y="234696"/>
                </a:lnTo>
                <a:lnTo>
                  <a:pt x="0" y="234696"/>
                </a:lnTo>
                <a:lnTo>
                  <a:pt x="0" y="272796"/>
                </a:lnTo>
                <a:lnTo>
                  <a:pt x="7620" y="272796"/>
                </a:lnTo>
                <a:close/>
              </a:path>
              <a:path extrusionOk="0" h="1498600" w="5646420">
                <a:moveTo>
                  <a:pt x="7620" y="222504"/>
                </a:moveTo>
                <a:lnTo>
                  <a:pt x="7620" y="184404"/>
                </a:lnTo>
                <a:lnTo>
                  <a:pt x="0" y="184404"/>
                </a:lnTo>
                <a:lnTo>
                  <a:pt x="0" y="222504"/>
                </a:lnTo>
                <a:lnTo>
                  <a:pt x="7620" y="222504"/>
                </a:lnTo>
                <a:close/>
              </a:path>
              <a:path extrusionOk="0" h="1498600" w="5646420">
                <a:moveTo>
                  <a:pt x="7620" y="170688"/>
                </a:moveTo>
                <a:lnTo>
                  <a:pt x="7620" y="132588"/>
                </a:lnTo>
                <a:lnTo>
                  <a:pt x="0" y="132588"/>
                </a:lnTo>
                <a:lnTo>
                  <a:pt x="0" y="170688"/>
                </a:lnTo>
                <a:lnTo>
                  <a:pt x="7620" y="170688"/>
                </a:lnTo>
                <a:close/>
              </a:path>
              <a:path extrusionOk="0" h="1498600" w="5646420">
                <a:moveTo>
                  <a:pt x="7620" y="120396"/>
                </a:moveTo>
                <a:lnTo>
                  <a:pt x="7620" y="82296"/>
                </a:lnTo>
                <a:lnTo>
                  <a:pt x="0" y="82296"/>
                </a:lnTo>
                <a:lnTo>
                  <a:pt x="0" y="120396"/>
                </a:lnTo>
                <a:lnTo>
                  <a:pt x="7620" y="120396"/>
                </a:lnTo>
                <a:close/>
              </a:path>
              <a:path extrusionOk="0" h="1498600" w="5646420">
                <a:moveTo>
                  <a:pt x="7620" y="70104"/>
                </a:moveTo>
                <a:lnTo>
                  <a:pt x="7620" y="32004"/>
                </a:lnTo>
                <a:lnTo>
                  <a:pt x="0" y="32004"/>
                </a:lnTo>
                <a:lnTo>
                  <a:pt x="0" y="70104"/>
                </a:lnTo>
                <a:lnTo>
                  <a:pt x="7620" y="70104"/>
                </a:lnTo>
                <a:close/>
              </a:path>
              <a:path extrusionOk="0" h="1498600" w="5646420">
                <a:moveTo>
                  <a:pt x="27432" y="13716"/>
                </a:moveTo>
                <a:lnTo>
                  <a:pt x="27432" y="0"/>
                </a:lnTo>
                <a:lnTo>
                  <a:pt x="0" y="0"/>
                </a:lnTo>
                <a:lnTo>
                  <a:pt x="0" y="18288"/>
                </a:lnTo>
                <a:lnTo>
                  <a:pt x="0" y="13716"/>
                </a:lnTo>
                <a:lnTo>
                  <a:pt x="7620" y="7620"/>
                </a:lnTo>
                <a:lnTo>
                  <a:pt x="7620" y="13716"/>
                </a:lnTo>
                <a:lnTo>
                  <a:pt x="27432" y="13716"/>
                </a:lnTo>
                <a:close/>
              </a:path>
              <a:path extrusionOk="0" h="1498600" w="5646420">
                <a:moveTo>
                  <a:pt x="7620" y="13716"/>
                </a:moveTo>
                <a:lnTo>
                  <a:pt x="7620" y="7620"/>
                </a:lnTo>
                <a:lnTo>
                  <a:pt x="0" y="13716"/>
                </a:lnTo>
                <a:lnTo>
                  <a:pt x="7620" y="13716"/>
                </a:lnTo>
                <a:close/>
              </a:path>
              <a:path extrusionOk="0" h="1498600" w="5646420">
                <a:moveTo>
                  <a:pt x="7620" y="18288"/>
                </a:moveTo>
                <a:lnTo>
                  <a:pt x="7620" y="13716"/>
                </a:lnTo>
                <a:lnTo>
                  <a:pt x="0" y="13716"/>
                </a:lnTo>
                <a:lnTo>
                  <a:pt x="0" y="18288"/>
                </a:lnTo>
                <a:lnTo>
                  <a:pt x="7620" y="18288"/>
                </a:lnTo>
                <a:close/>
              </a:path>
              <a:path extrusionOk="0" h="1498600" w="5646420">
                <a:moveTo>
                  <a:pt x="77724" y="13716"/>
                </a:moveTo>
                <a:lnTo>
                  <a:pt x="77724" y="0"/>
                </a:lnTo>
                <a:lnTo>
                  <a:pt x="39624" y="0"/>
                </a:lnTo>
                <a:lnTo>
                  <a:pt x="39624" y="13716"/>
                </a:lnTo>
                <a:lnTo>
                  <a:pt x="77724" y="13716"/>
                </a:lnTo>
                <a:close/>
              </a:path>
              <a:path extrusionOk="0" h="1498600" w="5646420">
                <a:moveTo>
                  <a:pt x="128016" y="13716"/>
                </a:moveTo>
                <a:lnTo>
                  <a:pt x="128016" y="0"/>
                </a:lnTo>
                <a:lnTo>
                  <a:pt x="89916" y="0"/>
                </a:lnTo>
                <a:lnTo>
                  <a:pt x="89916" y="13716"/>
                </a:lnTo>
                <a:lnTo>
                  <a:pt x="128016" y="13716"/>
                </a:lnTo>
                <a:close/>
              </a:path>
              <a:path extrusionOk="0" h="1498600" w="5646420">
                <a:moveTo>
                  <a:pt x="179832" y="13716"/>
                </a:moveTo>
                <a:lnTo>
                  <a:pt x="179832" y="0"/>
                </a:lnTo>
                <a:lnTo>
                  <a:pt x="141732" y="0"/>
                </a:lnTo>
                <a:lnTo>
                  <a:pt x="141732" y="13716"/>
                </a:lnTo>
                <a:lnTo>
                  <a:pt x="179832" y="13716"/>
                </a:lnTo>
                <a:close/>
              </a:path>
              <a:path extrusionOk="0" h="1498600" w="5646420">
                <a:moveTo>
                  <a:pt x="230124" y="13716"/>
                </a:moveTo>
                <a:lnTo>
                  <a:pt x="230124" y="0"/>
                </a:lnTo>
                <a:lnTo>
                  <a:pt x="192024" y="0"/>
                </a:lnTo>
                <a:lnTo>
                  <a:pt x="192024" y="13716"/>
                </a:lnTo>
                <a:lnTo>
                  <a:pt x="230124" y="13716"/>
                </a:lnTo>
                <a:close/>
              </a:path>
              <a:path extrusionOk="0" h="1498600" w="5646420">
                <a:moveTo>
                  <a:pt x="280416" y="13716"/>
                </a:moveTo>
                <a:lnTo>
                  <a:pt x="280416" y="0"/>
                </a:lnTo>
                <a:lnTo>
                  <a:pt x="242316" y="0"/>
                </a:lnTo>
                <a:lnTo>
                  <a:pt x="242316" y="13716"/>
                </a:lnTo>
                <a:lnTo>
                  <a:pt x="280416" y="13716"/>
                </a:lnTo>
                <a:close/>
              </a:path>
              <a:path extrusionOk="0" h="1498600" w="5646420">
                <a:moveTo>
                  <a:pt x="332232" y="13716"/>
                </a:moveTo>
                <a:lnTo>
                  <a:pt x="332232" y="0"/>
                </a:lnTo>
                <a:lnTo>
                  <a:pt x="294132" y="0"/>
                </a:lnTo>
                <a:lnTo>
                  <a:pt x="294132" y="13716"/>
                </a:lnTo>
                <a:lnTo>
                  <a:pt x="332232" y="13716"/>
                </a:lnTo>
                <a:close/>
              </a:path>
              <a:path extrusionOk="0" h="1498600" w="5646420">
                <a:moveTo>
                  <a:pt x="382524" y="13716"/>
                </a:moveTo>
                <a:lnTo>
                  <a:pt x="382524" y="0"/>
                </a:lnTo>
                <a:lnTo>
                  <a:pt x="344424" y="0"/>
                </a:lnTo>
                <a:lnTo>
                  <a:pt x="344424" y="13716"/>
                </a:lnTo>
                <a:lnTo>
                  <a:pt x="382524" y="13716"/>
                </a:lnTo>
                <a:close/>
              </a:path>
              <a:path extrusionOk="0" h="1498600" w="5646420">
                <a:moveTo>
                  <a:pt x="432816" y="13716"/>
                </a:moveTo>
                <a:lnTo>
                  <a:pt x="432816" y="0"/>
                </a:lnTo>
                <a:lnTo>
                  <a:pt x="394716" y="0"/>
                </a:lnTo>
                <a:lnTo>
                  <a:pt x="394716" y="13716"/>
                </a:lnTo>
                <a:lnTo>
                  <a:pt x="432816" y="13716"/>
                </a:lnTo>
                <a:close/>
              </a:path>
              <a:path extrusionOk="0" h="1498600" w="5646420">
                <a:moveTo>
                  <a:pt x="484632" y="13716"/>
                </a:moveTo>
                <a:lnTo>
                  <a:pt x="484632" y="0"/>
                </a:lnTo>
                <a:lnTo>
                  <a:pt x="446532" y="0"/>
                </a:lnTo>
                <a:lnTo>
                  <a:pt x="446532" y="13716"/>
                </a:lnTo>
                <a:lnTo>
                  <a:pt x="484632" y="13716"/>
                </a:lnTo>
                <a:close/>
              </a:path>
              <a:path extrusionOk="0" h="1498600" w="5646420">
                <a:moveTo>
                  <a:pt x="534924" y="13716"/>
                </a:moveTo>
                <a:lnTo>
                  <a:pt x="534924" y="0"/>
                </a:lnTo>
                <a:lnTo>
                  <a:pt x="496824" y="0"/>
                </a:lnTo>
                <a:lnTo>
                  <a:pt x="496824" y="13716"/>
                </a:lnTo>
                <a:lnTo>
                  <a:pt x="534924" y="13716"/>
                </a:lnTo>
                <a:close/>
              </a:path>
              <a:path extrusionOk="0" h="1498600" w="5646420">
                <a:moveTo>
                  <a:pt x="585216" y="13716"/>
                </a:moveTo>
                <a:lnTo>
                  <a:pt x="585216" y="0"/>
                </a:lnTo>
                <a:lnTo>
                  <a:pt x="547116" y="0"/>
                </a:lnTo>
                <a:lnTo>
                  <a:pt x="547116" y="13716"/>
                </a:lnTo>
                <a:lnTo>
                  <a:pt x="585216" y="13716"/>
                </a:lnTo>
                <a:close/>
              </a:path>
              <a:path extrusionOk="0" h="1498600" w="5646420">
                <a:moveTo>
                  <a:pt x="637032" y="13716"/>
                </a:moveTo>
                <a:lnTo>
                  <a:pt x="637032" y="0"/>
                </a:lnTo>
                <a:lnTo>
                  <a:pt x="598932" y="0"/>
                </a:lnTo>
                <a:lnTo>
                  <a:pt x="598932" y="13716"/>
                </a:lnTo>
                <a:lnTo>
                  <a:pt x="637032" y="13716"/>
                </a:lnTo>
                <a:close/>
              </a:path>
              <a:path extrusionOk="0" h="1498600" w="5646420">
                <a:moveTo>
                  <a:pt x="687324" y="13716"/>
                </a:moveTo>
                <a:lnTo>
                  <a:pt x="687324" y="0"/>
                </a:lnTo>
                <a:lnTo>
                  <a:pt x="649224" y="0"/>
                </a:lnTo>
                <a:lnTo>
                  <a:pt x="649224" y="13716"/>
                </a:lnTo>
                <a:lnTo>
                  <a:pt x="687324" y="13716"/>
                </a:lnTo>
                <a:close/>
              </a:path>
              <a:path extrusionOk="0" h="1498600" w="5646420">
                <a:moveTo>
                  <a:pt x="737616" y="13716"/>
                </a:moveTo>
                <a:lnTo>
                  <a:pt x="737616" y="0"/>
                </a:lnTo>
                <a:lnTo>
                  <a:pt x="699516" y="0"/>
                </a:lnTo>
                <a:lnTo>
                  <a:pt x="699516" y="13716"/>
                </a:lnTo>
                <a:lnTo>
                  <a:pt x="737616" y="13716"/>
                </a:lnTo>
                <a:close/>
              </a:path>
              <a:path extrusionOk="0" h="1498600" w="5646420">
                <a:moveTo>
                  <a:pt x="789425" y="13716"/>
                </a:moveTo>
                <a:lnTo>
                  <a:pt x="789425" y="0"/>
                </a:lnTo>
                <a:lnTo>
                  <a:pt x="751325" y="0"/>
                </a:lnTo>
                <a:lnTo>
                  <a:pt x="751325" y="13716"/>
                </a:lnTo>
                <a:lnTo>
                  <a:pt x="789425" y="13716"/>
                </a:lnTo>
                <a:close/>
              </a:path>
              <a:path extrusionOk="0" h="1498600" w="5646420">
                <a:moveTo>
                  <a:pt x="839717" y="13716"/>
                </a:moveTo>
                <a:lnTo>
                  <a:pt x="839717" y="0"/>
                </a:lnTo>
                <a:lnTo>
                  <a:pt x="801617" y="0"/>
                </a:lnTo>
                <a:lnTo>
                  <a:pt x="801617" y="13716"/>
                </a:lnTo>
                <a:lnTo>
                  <a:pt x="839717" y="13716"/>
                </a:lnTo>
                <a:close/>
              </a:path>
              <a:path extrusionOk="0" h="1498600" w="5646420">
                <a:moveTo>
                  <a:pt x="890009" y="13716"/>
                </a:moveTo>
                <a:lnTo>
                  <a:pt x="890009" y="0"/>
                </a:lnTo>
                <a:lnTo>
                  <a:pt x="851909" y="0"/>
                </a:lnTo>
                <a:lnTo>
                  <a:pt x="851909" y="13716"/>
                </a:lnTo>
                <a:lnTo>
                  <a:pt x="890009" y="13716"/>
                </a:lnTo>
                <a:close/>
              </a:path>
              <a:path extrusionOk="0" h="1498600" w="5646420">
                <a:moveTo>
                  <a:pt x="941825" y="13716"/>
                </a:moveTo>
                <a:lnTo>
                  <a:pt x="941825" y="0"/>
                </a:lnTo>
                <a:lnTo>
                  <a:pt x="903725" y="0"/>
                </a:lnTo>
                <a:lnTo>
                  <a:pt x="903725" y="13716"/>
                </a:lnTo>
                <a:lnTo>
                  <a:pt x="941825" y="13716"/>
                </a:lnTo>
                <a:close/>
              </a:path>
              <a:path extrusionOk="0" h="1498600" w="5646420">
                <a:moveTo>
                  <a:pt x="992117" y="13716"/>
                </a:moveTo>
                <a:lnTo>
                  <a:pt x="992117" y="0"/>
                </a:lnTo>
                <a:lnTo>
                  <a:pt x="954017" y="0"/>
                </a:lnTo>
                <a:lnTo>
                  <a:pt x="954017" y="13716"/>
                </a:lnTo>
                <a:lnTo>
                  <a:pt x="992117" y="13716"/>
                </a:lnTo>
                <a:close/>
              </a:path>
              <a:path extrusionOk="0" h="1498600" w="5646420">
                <a:moveTo>
                  <a:pt x="1042409" y="13716"/>
                </a:moveTo>
                <a:lnTo>
                  <a:pt x="1042409" y="0"/>
                </a:lnTo>
                <a:lnTo>
                  <a:pt x="1004309" y="0"/>
                </a:lnTo>
                <a:lnTo>
                  <a:pt x="1004309" y="13716"/>
                </a:lnTo>
                <a:lnTo>
                  <a:pt x="1042409" y="13716"/>
                </a:lnTo>
                <a:close/>
              </a:path>
              <a:path extrusionOk="0" h="1498600" w="5646420">
                <a:moveTo>
                  <a:pt x="1094225" y="13716"/>
                </a:moveTo>
                <a:lnTo>
                  <a:pt x="1094225" y="0"/>
                </a:lnTo>
                <a:lnTo>
                  <a:pt x="1056125" y="0"/>
                </a:lnTo>
                <a:lnTo>
                  <a:pt x="1056125" y="13716"/>
                </a:lnTo>
                <a:lnTo>
                  <a:pt x="1094225" y="13716"/>
                </a:lnTo>
                <a:close/>
              </a:path>
              <a:path extrusionOk="0" h="1498600" w="5646420">
                <a:moveTo>
                  <a:pt x="1144517" y="13716"/>
                </a:moveTo>
                <a:lnTo>
                  <a:pt x="1144517" y="0"/>
                </a:lnTo>
                <a:lnTo>
                  <a:pt x="1106417" y="0"/>
                </a:lnTo>
                <a:lnTo>
                  <a:pt x="1106417" y="13716"/>
                </a:lnTo>
                <a:lnTo>
                  <a:pt x="1144517" y="13716"/>
                </a:lnTo>
                <a:close/>
              </a:path>
              <a:path extrusionOk="0" h="1498600" w="5646420">
                <a:moveTo>
                  <a:pt x="1194809" y="13716"/>
                </a:moveTo>
                <a:lnTo>
                  <a:pt x="1194809" y="0"/>
                </a:lnTo>
                <a:lnTo>
                  <a:pt x="1156709" y="0"/>
                </a:lnTo>
                <a:lnTo>
                  <a:pt x="1156709" y="13716"/>
                </a:lnTo>
                <a:lnTo>
                  <a:pt x="1194809" y="13716"/>
                </a:lnTo>
                <a:close/>
              </a:path>
              <a:path extrusionOk="0" h="1498600" w="5646420">
                <a:moveTo>
                  <a:pt x="1246625" y="13716"/>
                </a:moveTo>
                <a:lnTo>
                  <a:pt x="1246625" y="0"/>
                </a:lnTo>
                <a:lnTo>
                  <a:pt x="1208525" y="0"/>
                </a:lnTo>
                <a:lnTo>
                  <a:pt x="1208525" y="13716"/>
                </a:lnTo>
                <a:lnTo>
                  <a:pt x="1246625" y="13716"/>
                </a:lnTo>
                <a:close/>
              </a:path>
              <a:path extrusionOk="0" h="1498600" w="5646420">
                <a:moveTo>
                  <a:pt x="1296917" y="13716"/>
                </a:moveTo>
                <a:lnTo>
                  <a:pt x="1296917" y="0"/>
                </a:lnTo>
                <a:lnTo>
                  <a:pt x="1258817" y="0"/>
                </a:lnTo>
                <a:lnTo>
                  <a:pt x="1258817" y="13716"/>
                </a:lnTo>
                <a:lnTo>
                  <a:pt x="1296917" y="13716"/>
                </a:lnTo>
                <a:close/>
              </a:path>
              <a:path extrusionOk="0" h="1498600" w="5646420">
                <a:moveTo>
                  <a:pt x="1347209" y="13716"/>
                </a:moveTo>
                <a:lnTo>
                  <a:pt x="1347209" y="0"/>
                </a:lnTo>
                <a:lnTo>
                  <a:pt x="1309109" y="0"/>
                </a:lnTo>
                <a:lnTo>
                  <a:pt x="1309109" y="13716"/>
                </a:lnTo>
                <a:lnTo>
                  <a:pt x="1347209" y="13716"/>
                </a:lnTo>
                <a:close/>
              </a:path>
              <a:path extrusionOk="0" h="1498600" w="5646420">
                <a:moveTo>
                  <a:pt x="1399025" y="13716"/>
                </a:moveTo>
                <a:lnTo>
                  <a:pt x="1399025" y="0"/>
                </a:lnTo>
                <a:lnTo>
                  <a:pt x="1360925" y="0"/>
                </a:lnTo>
                <a:lnTo>
                  <a:pt x="1360925" y="13716"/>
                </a:lnTo>
                <a:lnTo>
                  <a:pt x="1399025" y="13716"/>
                </a:lnTo>
                <a:close/>
              </a:path>
              <a:path extrusionOk="0" h="1498600" w="5646420">
                <a:moveTo>
                  <a:pt x="1449317" y="13716"/>
                </a:moveTo>
                <a:lnTo>
                  <a:pt x="1449317" y="0"/>
                </a:lnTo>
                <a:lnTo>
                  <a:pt x="1411217" y="0"/>
                </a:lnTo>
                <a:lnTo>
                  <a:pt x="1411217" y="13716"/>
                </a:lnTo>
                <a:lnTo>
                  <a:pt x="1449317" y="13716"/>
                </a:lnTo>
                <a:close/>
              </a:path>
              <a:path extrusionOk="0" h="1498600" w="5646420">
                <a:moveTo>
                  <a:pt x="1499609" y="13716"/>
                </a:moveTo>
                <a:lnTo>
                  <a:pt x="1499609" y="0"/>
                </a:lnTo>
                <a:lnTo>
                  <a:pt x="1461509" y="0"/>
                </a:lnTo>
                <a:lnTo>
                  <a:pt x="1461509" y="13716"/>
                </a:lnTo>
                <a:lnTo>
                  <a:pt x="1499609" y="13716"/>
                </a:lnTo>
                <a:close/>
              </a:path>
              <a:path extrusionOk="0" h="1498600" w="5646420">
                <a:moveTo>
                  <a:pt x="1551425" y="13716"/>
                </a:moveTo>
                <a:lnTo>
                  <a:pt x="1551425" y="0"/>
                </a:lnTo>
                <a:lnTo>
                  <a:pt x="1513325" y="0"/>
                </a:lnTo>
                <a:lnTo>
                  <a:pt x="1513325" y="13716"/>
                </a:lnTo>
                <a:lnTo>
                  <a:pt x="1551425" y="13716"/>
                </a:lnTo>
                <a:close/>
              </a:path>
              <a:path extrusionOk="0" h="1498600" w="5646420">
                <a:moveTo>
                  <a:pt x="1601718" y="13716"/>
                </a:moveTo>
                <a:lnTo>
                  <a:pt x="1601718" y="0"/>
                </a:lnTo>
                <a:lnTo>
                  <a:pt x="1563618" y="0"/>
                </a:lnTo>
                <a:lnTo>
                  <a:pt x="1563618" y="13716"/>
                </a:lnTo>
                <a:lnTo>
                  <a:pt x="1601718" y="13716"/>
                </a:lnTo>
                <a:close/>
              </a:path>
              <a:path extrusionOk="0" h="1498600" w="5646420">
                <a:moveTo>
                  <a:pt x="1652010" y="13716"/>
                </a:moveTo>
                <a:lnTo>
                  <a:pt x="1652010" y="0"/>
                </a:lnTo>
                <a:lnTo>
                  <a:pt x="1613910" y="0"/>
                </a:lnTo>
                <a:lnTo>
                  <a:pt x="1613910" y="13716"/>
                </a:lnTo>
                <a:lnTo>
                  <a:pt x="1652010" y="13716"/>
                </a:lnTo>
                <a:close/>
              </a:path>
              <a:path extrusionOk="0" h="1498600" w="5646420">
                <a:moveTo>
                  <a:pt x="1703826" y="13716"/>
                </a:moveTo>
                <a:lnTo>
                  <a:pt x="1703826" y="0"/>
                </a:lnTo>
                <a:lnTo>
                  <a:pt x="1665726" y="0"/>
                </a:lnTo>
                <a:lnTo>
                  <a:pt x="1665726" y="13716"/>
                </a:lnTo>
                <a:lnTo>
                  <a:pt x="1703826" y="13716"/>
                </a:lnTo>
                <a:close/>
              </a:path>
              <a:path extrusionOk="0" h="1498600" w="5646420">
                <a:moveTo>
                  <a:pt x="1754118" y="13716"/>
                </a:moveTo>
                <a:lnTo>
                  <a:pt x="1754118" y="0"/>
                </a:lnTo>
                <a:lnTo>
                  <a:pt x="1716018" y="0"/>
                </a:lnTo>
                <a:lnTo>
                  <a:pt x="1716018" y="13716"/>
                </a:lnTo>
                <a:lnTo>
                  <a:pt x="1754118" y="13716"/>
                </a:lnTo>
                <a:close/>
              </a:path>
              <a:path extrusionOk="0" h="1498600" w="5646420">
                <a:moveTo>
                  <a:pt x="1804410" y="13716"/>
                </a:moveTo>
                <a:lnTo>
                  <a:pt x="1804410" y="0"/>
                </a:lnTo>
                <a:lnTo>
                  <a:pt x="1766310" y="0"/>
                </a:lnTo>
                <a:lnTo>
                  <a:pt x="1766310" y="13716"/>
                </a:lnTo>
                <a:lnTo>
                  <a:pt x="1804410" y="13716"/>
                </a:lnTo>
                <a:close/>
              </a:path>
              <a:path extrusionOk="0" h="1498600" w="5646420">
                <a:moveTo>
                  <a:pt x="1856226" y="13716"/>
                </a:moveTo>
                <a:lnTo>
                  <a:pt x="1856226" y="0"/>
                </a:lnTo>
                <a:lnTo>
                  <a:pt x="1818126" y="0"/>
                </a:lnTo>
                <a:lnTo>
                  <a:pt x="1818126" y="13716"/>
                </a:lnTo>
                <a:lnTo>
                  <a:pt x="1856226" y="13716"/>
                </a:lnTo>
                <a:close/>
              </a:path>
              <a:path extrusionOk="0" h="1498600" w="5646420">
                <a:moveTo>
                  <a:pt x="1906518" y="13716"/>
                </a:moveTo>
                <a:lnTo>
                  <a:pt x="1906518" y="0"/>
                </a:lnTo>
                <a:lnTo>
                  <a:pt x="1868418" y="0"/>
                </a:lnTo>
                <a:lnTo>
                  <a:pt x="1868418" y="13716"/>
                </a:lnTo>
                <a:lnTo>
                  <a:pt x="1906518" y="13716"/>
                </a:lnTo>
                <a:close/>
              </a:path>
              <a:path extrusionOk="0" h="1498600" w="5646420">
                <a:moveTo>
                  <a:pt x="1956810" y="13716"/>
                </a:moveTo>
                <a:lnTo>
                  <a:pt x="1956810" y="0"/>
                </a:lnTo>
                <a:lnTo>
                  <a:pt x="1918710" y="0"/>
                </a:lnTo>
                <a:lnTo>
                  <a:pt x="1918710" y="13716"/>
                </a:lnTo>
                <a:lnTo>
                  <a:pt x="1956810" y="13716"/>
                </a:lnTo>
                <a:close/>
              </a:path>
              <a:path extrusionOk="0" h="1498600" w="5646420">
                <a:moveTo>
                  <a:pt x="2008626" y="13716"/>
                </a:moveTo>
                <a:lnTo>
                  <a:pt x="2008626" y="0"/>
                </a:lnTo>
                <a:lnTo>
                  <a:pt x="1970526" y="0"/>
                </a:lnTo>
                <a:lnTo>
                  <a:pt x="1970526" y="13716"/>
                </a:lnTo>
                <a:lnTo>
                  <a:pt x="2008626" y="13716"/>
                </a:lnTo>
                <a:close/>
              </a:path>
              <a:path extrusionOk="0" h="1498600" w="5646420">
                <a:moveTo>
                  <a:pt x="2058918" y="13716"/>
                </a:moveTo>
                <a:lnTo>
                  <a:pt x="2058918" y="0"/>
                </a:lnTo>
                <a:lnTo>
                  <a:pt x="2020818" y="0"/>
                </a:lnTo>
                <a:lnTo>
                  <a:pt x="2020818" y="13716"/>
                </a:lnTo>
                <a:lnTo>
                  <a:pt x="2058918" y="13716"/>
                </a:lnTo>
                <a:close/>
              </a:path>
              <a:path extrusionOk="0" h="1498600" w="5646420">
                <a:moveTo>
                  <a:pt x="2109210" y="13716"/>
                </a:moveTo>
                <a:lnTo>
                  <a:pt x="2109210" y="0"/>
                </a:lnTo>
                <a:lnTo>
                  <a:pt x="2071110" y="0"/>
                </a:lnTo>
                <a:lnTo>
                  <a:pt x="2071110" y="13716"/>
                </a:lnTo>
                <a:lnTo>
                  <a:pt x="2109210" y="13716"/>
                </a:lnTo>
                <a:close/>
              </a:path>
              <a:path extrusionOk="0" h="1498600" w="5646420">
                <a:moveTo>
                  <a:pt x="2161026" y="13716"/>
                </a:moveTo>
                <a:lnTo>
                  <a:pt x="2161026" y="0"/>
                </a:lnTo>
                <a:lnTo>
                  <a:pt x="2122926" y="0"/>
                </a:lnTo>
                <a:lnTo>
                  <a:pt x="2122926" y="13716"/>
                </a:lnTo>
                <a:lnTo>
                  <a:pt x="2161026" y="13716"/>
                </a:lnTo>
                <a:close/>
              </a:path>
              <a:path extrusionOk="0" h="1498600" w="5646420">
                <a:moveTo>
                  <a:pt x="2211318" y="13716"/>
                </a:moveTo>
                <a:lnTo>
                  <a:pt x="2211318" y="0"/>
                </a:lnTo>
                <a:lnTo>
                  <a:pt x="2173218" y="0"/>
                </a:lnTo>
                <a:lnTo>
                  <a:pt x="2173218" y="13716"/>
                </a:lnTo>
                <a:lnTo>
                  <a:pt x="2211318" y="13716"/>
                </a:lnTo>
                <a:close/>
              </a:path>
              <a:path extrusionOk="0" h="1498600" w="5646420">
                <a:moveTo>
                  <a:pt x="2261610" y="13716"/>
                </a:moveTo>
                <a:lnTo>
                  <a:pt x="2261610" y="0"/>
                </a:lnTo>
                <a:lnTo>
                  <a:pt x="2223510" y="0"/>
                </a:lnTo>
                <a:lnTo>
                  <a:pt x="2223510" y="13716"/>
                </a:lnTo>
                <a:lnTo>
                  <a:pt x="2261610" y="13716"/>
                </a:lnTo>
                <a:close/>
              </a:path>
              <a:path extrusionOk="0" h="1498600" w="5646420">
                <a:moveTo>
                  <a:pt x="2313426" y="13716"/>
                </a:moveTo>
                <a:lnTo>
                  <a:pt x="2313426" y="0"/>
                </a:lnTo>
                <a:lnTo>
                  <a:pt x="2275326" y="0"/>
                </a:lnTo>
                <a:lnTo>
                  <a:pt x="2275326" y="13716"/>
                </a:lnTo>
                <a:lnTo>
                  <a:pt x="2313426" y="13716"/>
                </a:lnTo>
                <a:close/>
              </a:path>
              <a:path extrusionOk="0" h="1498600" w="5646420">
                <a:moveTo>
                  <a:pt x="2363718" y="13716"/>
                </a:moveTo>
                <a:lnTo>
                  <a:pt x="2363718" y="0"/>
                </a:lnTo>
                <a:lnTo>
                  <a:pt x="2325618" y="0"/>
                </a:lnTo>
                <a:lnTo>
                  <a:pt x="2325618" y="13716"/>
                </a:lnTo>
                <a:lnTo>
                  <a:pt x="2363718" y="13716"/>
                </a:lnTo>
                <a:close/>
              </a:path>
              <a:path extrusionOk="0" h="1498600" w="5646420">
                <a:moveTo>
                  <a:pt x="2414010" y="13716"/>
                </a:moveTo>
                <a:lnTo>
                  <a:pt x="2414010" y="0"/>
                </a:lnTo>
                <a:lnTo>
                  <a:pt x="2375910" y="0"/>
                </a:lnTo>
                <a:lnTo>
                  <a:pt x="2375910" y="13716"/>
                </a:lnTo>
                <a:lnTo>
                  <a:pt x="2414010" y="13716"/>
                </a:lnTo>
                <a:close/>
              </a:path>
              <a:path extrusionOk="0" h="1498600" w="5646420">
                <a:moveTo>
                  <a:pt x="2465826" y="13716"/>
                </a:moveTo>
                <a:lnTo>
                  <a:pt x="2465826" y="0"/>
                </a:lnTo>
                <a:lnTo>
                  <a:pt x="2427726" y="0"/>
                </a:lnTo>
                <a:lnTo>
                  <a:pt x="2427726" y="13716"/>
                </a:lnTo>
                <a:lnTo>
                  <a:pt x="2465826" y="13716"/>
                </a:lnTo>
                <a:close/>
              </a:path>
              <a:path extrusionOk="0" h="1498600" w="5646420">
                <a:moveTo>
                  <a:pt x="2516118" y="13716"/>
                </a:moveTo>
                <a:lnTo>
                  <a:pt x="2516118" y="0"/>
                </a:lnTo>
                <a:lnTo>
                  <a:pt x="2478018" y="0"/>
                </a:lnTo>
                <a:lnTo>
                  <a:pt x="2478018" y="13716"/>
                </a:lnTo>
                <a:lnTo>
                  <a:pt x="2516118" y="13716"/>
                </a:lnTo>
                <a:close/>
              </a:path>
              <a:path extrusionOk="0" h="1498600" w="5646420">
                <a:moveTo>
                  <a:pt x="2566410" y="13716"/>
                </a:moveTo>
                <a:lnTo>
                  <a:pt x="2566410" y="0"/>
                </a:lnTo>
                <a:lnTo>
                  <a:pt x="2528310" y="0"/>
                </a:lnTo>
                <a:lnTo>
                  <a:pt x="2528310" y="13716"/>
                </a:lnTo>
                <a:lnTo>
                  <a:pt x="2566410" y="13716"/>
                </a:lnTo>
                <a:close/>
              </a:path>
              <a:path extrusionOk="0" h="1498600" w="5646420">
                <a:moveTo>
                  <a:pt x="2618226" y="13716"/>
                </a:moveTo>
                <a:lnTo>
                  <a:pt x="2618226" y="0"/>
                </a:lnTo>
                <a:lnTo>
                  <a:pt x="2580126" y="0"/>
                </a:lnTo>
                <a:lnTo>
                  <a:pt x="2580126" y="13716"/>
                </a:lnTo>
                <a:lnTo>
                  <a:pt x="2618226" y="13716"/>
                </a:lnTo>
                <a:close/>
              </a:path>
              <a:path extrusionOk="0" h="1498600" w="5646420">
                <a:moveTo>
                  <a:pt x="2668518" y="13716"/>
                </a:moveTo>
                <a:lnTo>
                  <a:pt x="2668518" y="0"/>
                </a:lnTo>
                <a:lnTo>
                  <a:pt x="2630418" y="0"/>
                </a:lnTo>
                <a:lnTo>
                  <a:pt x="2630418" y="13716"/>
                </a:lnTo>
                <a:lnTo>
                  <a:pt x="2668518" y="13716"/>
                </a:lnTo>
                <a:close/>
              </a:path>
              <a:path extrusionOk="0" h="1498600" w="5646420">
                <a:moveTo>
                  <a:pt x="2718810" y="13716"/>
                </a:moveTo>
                <a:lnTo>
                  <a:pt x="2718810" y="0"/>
                </a:lnTo>
                <a:lnTo>
                  <a:pt x="2680710" y="0"/>
                </a:lnTo>
                <a:lnTo>
                  <a:pt x="2680710" y="13716"/>
                </a:lnTo>
                <a:lnTo>
                  <a:pt x="2718810" y="13716"/>
                </a:lnTo>
                <a:close/>
              </a:path>
              <a:path extrusionOk="0" h="1498600" w="5646420">
                <a:moveTo>
                  <a:pt x="2770626" y="13716"/>
                </a:moveTo>
                <a:lnTo>
                  <a:pt x="2770626" y="0"/>
                </a:lnTo>
                <a:lnTo>
                  <a:pt x="2732526" y="0"/>
                </a:lnTo>
                <a:lnTo>
                  <a:pt x="2732526" y="13716"/>
                </a:lnTo>
                <a:lnTo>
                  <a:pt x="2770626" y="13716"/>
                </a:lnTo>
                <a:close/>
              </a:path>
              <a:path extrusionOk="0" h="1498600" w="5646420">
                <a:moveTo>
                  <a:pt x="2820918" y="13716"/>
                </a:moveTo>
                <a:lnTo>
                  <a:pt x="2820918" y="0"/>
                </a:lnTo>
                <a:lnTo>
                  <a:pt x="2782818" y="0"/>
                </a:lnTo>
                <a:lnTo>
                  <a:pt x="2782818" y="13716"/>
                </a:lnTo>
                <a:lnTo>
                  <a:pt x="2820918" y="13716"/>
                </a:lnTo>
                <a:close/>
              </a:path>
              <a:path extrusionOk="0" h="1498600" w="5646420">
                <a:moveTo>
                  <a:pt x="2871210" y="13716"/>
                </a:moveTo>
                <a:lnTo>
                  <a:pt x="2871210" y="0"/>
                </a:lnTo>
                <a:lnTo>
                  <a:pt x="2833110" y="0"/>
                </a:lnTo>
                <a:lnTo>
                  <a:pt x="2833110" y="13716"/>
                </a:lnTo>
                <a:lnTo>
                  <a:pt x="2871210" y="13716"/>
                </a:lnTo>
                <a:close/>
              </a:path>
              <a:path extrusionOk="0" h="1498600" w="5646420">
                <a:moveTo>
                  <a:pt x="2923026" y="13716"/>
                </a:moveTo>
                <a:lnTo>
                  <a:pt x="2923026" y="0"/>
                </a:lnTo>
                <a:lnTo>
                  <a:pt x="2884926" y="0"/>
                </a:lnTo>
                <a:lnTo>
                  <a:pt x="2884926" y="13716"/>
                </a:lnTo>
                <a:lnTo>
                  <a:pt x="2923026" y="13716"/>
                </a:lnTo>
                <a:close/>
              </a:path>
              <a:path extrusionOk="0" h="1498600" w="5646420">
                <a:moveTo>
                  <a:pt x="2973318" y="13716"/>
                </a:moveTo>
                <a:lnTo>
                  <a:pt x="2973318" y="0"/>
                </a:lnTo>
                <a:lnTo>
                  <a:pt x="2935218" y="0"/>
                </a:lnTo>
                <a:lnTo>
                  <a:pt x="2935218" y="13716"/>
                </a:lnTo>
                <a:lnTo>
                  <a:pt x="2973318" y="13716"/>
                </a:lnTo>
                <a:close/>
              </a:path>
              <a:path extrusionOk="0" h="1498600" w="5646420">
                <a:moveTo>
                  <a:pt x="3023610" y="13716"/>
                </a:moveTo>
                <a:lnTo>
                  <a:pt x="3023610" y="0"/>
                </a:lnTo>
                <a:lnTo>
                  <a:pt x="2985510" y="0"/>
                </a:lnTo>
                <a:lnTo>
                  <a:pt x="2985510" y="13716"/>
                </a:lnTo>
                <a:lnTo>
                  <a:pt x="3023610" y="13716"/>
                </a:lnTo>
                <a:close/>
              </a:path>
              <a:path extrusionOk="0" h="1498600" w="5646420">
                <a:moveTo>
                  <a:pt x="3075426" y="13716"/>
                </a:moveTo>
                <a:lnTo>
                  <a:pt x="3075426" y="0"/>
                </a:lnTo>
                <a:lnTo>
                  <a:pt x="3037326" y="0"/>
                </a:lnTo>
                <a:lnTo>
                  <a:pt x="3037326" y="13716"/>
                </a:lnTo>
                <a:lnTo>
                  <a:pt x="3075426" y="13716"/>
                </a:lnTo>
                <a:close/>
              </a:path>
              <a:path extrusionOk="0" h="1498600" w="5646420">
                <a:moveTo>
                  <a:pt x="3125718" y="13716"/>
                </a:moveTo>
                <a:lnTo>
                  <a:pt x="3125718" y="0"/>
                </a:lnTo>
                <a:lnTo>
                  <a:pt x="3087618" y="0"/>
                </a:lnTo>
                <a:lnTo>
                  <a:pt x="3087618" y="13716"/>
                </a:lnTo>
                <a:lnTo>
                  <a:pt x="3125718" y="13716"/>
                </a:lnTo>
                <a:close/>
              </a:path>
              <a:path extrusionOk="0" h="1498600" w="5646420">
                <a:moveTo>
                  <a:pt x="3176010" y="13716"/>
                </a:moveTo>
                <a:lnTo>
                  <a:pt x="3176010" y="0"/>
                </a:lnTo>
                <a:lnTo>
                  <a:pt x="3137910" y="0"/>
                </a:lnTo>
                <a:lnTo>
                  <a:pt x="3137910" y="13716"/>
                </a:lnTo>
                <a:lnTo>
                  <a:pt x="3176010" y="13716"/>
                </a:lnTo>
                <a:close/>
              </a:path>
              <a:path extrusionOk="0" h="1498600" w="5646420">
                <a:moveTo>
                  <a:pt x="3227826" y="13716"/>
                </a:moveTo>
                <a:lnTo>
                  <a:pt x="3227826" y="0"/>
                </a:lnTo>
                <a:lnTo>
                  <a:pt x="3189726" y="0"/>
                </a:lnTo>
                <a:lnTo>
                  <a:pt x="3189726" y="13716"/>
                </a:lnTo>
                <a:lnTo>
                  <a:pt x="3227826" y="13716"/>
                </a:lnTo>
                <a:close/>
              </a:path>
              <a:path extrusionOk="0" h="1498600" w="5646420">
                <a:moveTo>
                  <a:pt x="3278118" y="13716"/>
                </a:moveTo>
                <a:lnTo>
                  <a:pt x="3278118" y="0"/>
                </a:lnTo>
                <a:lnTo>
                  <a:pt x="3240018" y="0"/>
                </a:lnTo>
                <a:lnTo>
                  <a:pt x="3240018" y="13716"/>
                </a:lnTo>
                <a:lnTo>
                  <a:pt x="3278118" y="13716"/>
                </a:lnTo>
                <a:close/>
              </a:path>
              <a:path extrusionOk="0" h="1498600" w="5646420">
                <a:moveTo>
                  <a:pt x="3328410" y="13716"/>
                </a:moveTo>
                <a:lnTo>
                  <a:pt x="3328410" y="0"/>
                </a:lnTo>
                <a:lnTo>
                  <a:pt x="3290310" y="0"/>
                </a:lnTo>
                <a:lnTo>
                  <a:pt x="3290310" y="13716"/>
                </a:lnTo>
                <a:lnTo>
                  <a:pt x="3328410" y="13716"/>
                </a:lnTo>
                <a:close/>
              </a:path>
              <a:path extrusionOk="0" h="1498600" w="5646420">
                <a:moveTo>
                  <a:pt x="3380226" y="13716"/>
                </a:moveTo>
                <a:lnTo>
                  <a:pt x="3380226" y="0"/>
                </a:lnTo>
                <a:lnTo>
                  <a:pt x="3342126" y="0"/>
                </a:lnTo>
                <a:lnTo>
                  <a:pt x="3342126" y="13716"/>
                </a:lnTo>
                <a:lnTo>
                  <a:pt x="3380226" y="13716"/>
                </a:lnTo>
                <a:close/>
              </a:path>
              <a:path extrusionOk="0" h="1498600" w="5646420">
                <a:moveTo>
                  <a:pt x="3430518" y="13716"/>
                </a:moveTo>
                <a:lnTo>
                  <a:pt x="3430518" y="0"/>
                </a:lnTo>
                <a:lnTo>
                  <a:pt x="3392418" y="0"/>
                </a:lnTo>
                <a:lnTo>
                  <a:pt x="3392418" y="13716"/>
                </a:lnTo>
                <a:lnTo>
                  <a:pt x="3430518" y="13716"/>
                </a:lnTo>
                <a:close/>
              </a:path>
              <a:path extrusionOk="0" h="1498600" w="5646420">
                <a:moveTo>
                  <a:pt x="3480810" y="13716"/>
                </a:moveTo>
                <a:lnTo>
                  <a:pt x="3480810" y="0"/>
                </a:lnTo>
                <a:lnTo>
                  <a:pt x="3442710" y="0"/>
                </a:lnTo>
                <a:lnTo>
                  <a:pt x="3442710" y="13716"/>
                </a:lnTo>
                <a:lnTo>
                  <a:pt x="3480810" y="13716"/>
                </a:lnTo>
                <a:close/>
              </a:path>
              <a:path extrusionOk="0" h="1498600" w="5646420">
                <a:moveTo>
                  <a:pt x="3532626" y="13716"/>
                </a:moveTo>
                <a:lnTo>
                  <a:pt x="3532626" y="0"/>
                </a:lnTo>
                <a:lnTo>
                  <a:pt x="3494526" y="0"/>
                </a:lnTo>
                <a:lnTo>
                  <a:pt x="3494526" y="13716"/>
                </a:lnTo>
                <a:lnTo>
                  <a:pt x="3532626" y="13716"/>
                </a:lnTo>
                <a:close/>
              </a:path>
              <a:path extrusionOk="0" h="1498600" w="5646420">
                <a:moveTo>
                  <a:pt x="3582918" y="13716"/>
                </a:moveTo>
                <a:lnTo>
                  <a:pt x="3582918" y="0"/>
                </a:lnTo>
                <a:lnTo>
                  <a:pt x="3544818" y="0"/>
                </a:lnTo>
                <a:lnTo>
                  <a:pt x="3544818" y="13716"/>
                </a:lnTo>
                <a:lnTo>
                  <a:pt x="3582918" y="13716"/>
                </a:lnTo>
                <a:close/>
              </a:path>
              <a:path extrusionOk="0" h="1498600" w="5646420">
                <a:moveTo>
                  <a:pt x="3633210" y="13716"/>
                </a:moveTo>
                <a:lnTo>
                  <a:pt x="3633210" y="0"/>
                </a:lnTo>
                <a:lnTo>
                  <a:pt x="3595110" y="0"/>
                </a:lnTo>
                <a:lnTo>
                  <a:pt x="3595110" y="13716"/>
                </a:lnTo>
                <a:lnTo>
                  <a:pt x="3633210" y="13716"/>
                </a:lnTo>
                <a:close/>
              </a:path>
              <a:path extrusionOk="0" h="1498600" w="5646420">
                <a:moveTo>
                  <a:pt x="3685026" y="13716"/>
                </a:moveTo>
                <a:lnTo>
                  <a:pt x="3685026" y="0"/>
                </a:lnTo>
                <a:lnTo>
                  <a:pt x="3646926" y="0"/>
                </a:lnTo>
                <a:lnTo>
                  <a:pt x="3646926" y="13716"/>
                </a:lnTo>
                <a:lnTo>
                  <a:pt x="3685026" y="13716"/>
                </a:lnTo>
                <a:close/>
              </a:path>
              <a:path extrusionOk="0" h="1498600" w="5646420">
                <a:moveTo>
                  <a:pt x="3735318" y="13716"/>
                </a:moveTo>
                <a:lnTo>
                  <a:pt x="3735318" y="0"/>
                </a:lnTo>
                <a:lnTo>
                  <a:pt x="3697218" y="0"/>
                </a:lnTo>
                <a:lnTo>
                  <a:pt x="3697218" y="13716"/>
                </a:lnTo>
                <a:lnTo>
                  <a:pt x="3735318" y="13716"/>
                </a:lnTo>
                <a:close/>
              </a:path>
              <a:path extrusionOk="0" h="1498600" w="5646420">
                <a:moveTo>
                  <a:pt x="3785610" y="13716"/>
                </a:moveTo>
                <a:lnTo>
                  <a:pt x="3785610" y="0"/>
                </a:lnTo>
                <a:lnTo>
                  <a:pt x="3747510" y="0"/>
                </a:lnTo>
                <a:lnTo>
                  <a:pt x="3747510" y="13716"/>
                </a:lnTo>
                <a:lnTo>
                  <a:pt x="3785610" y="13716"/>
                </a:lnTo>
                <a:close/>
              </a:path>
              <a:path extrusionOk="0" h="1498600" w="5646420">
                <a:moveTo>
                  <a:pt x="3837426" y="13716"/>
                </a:moveTo>
                <a:lnTo>
                  <a:pt x="3837426" y="0"/>
                </a:lnTo>
                <a:lnTo>
                  <a:pt x="3799326" y="0"/>
                </a:lnTo>
                <a:lnTo>
                  <a:pt x="3799326" y="13716"/>
                </a:lnTo>
                <a:lnTo>
                  <a:pt x="3837426" y="13716"/>
                </a:lnTo>
                <a:close/>
              </a:path>
              <a:path extrusionOk="0" h="1498600" w="5646420">
                <a:moveTo>
                  <a:pt x="3887718" y="13716"/>
                </a:moveTo>
                <a:lnTo>
                  <a:pt x="3887718" y="0"/>
                </a:lnTo>
                <a:lnTo>
                  <a:pt x="3849618" y="0"/>
                </a:lnTo>
                <a:lnTo>
                  <a:pt x="3849618" y="13716"/>
                </a:lnTo>
                <a:lnTo>
                  <a:pt x="3887718" y="13716"/>
                </a:lnTo>
                <a:close/>
              </a:path>
              <a:path extrusionOk="0" h="1498600" w="5646420">
                <a:moveTo>
                  <a:pt x="3938010" y="13716"/>
                </a:moveTo>
                <a:lnTo>
                  <a:pt x="3938010" y="0"/>
                </a:lnTo>
                <a:lnTo>
                  <a:pt x="3899910" y="0"/>
                </a:lnTo>
                <a:lnTo>
                  <a:pt x="3899910" y="13716"/>
                </a:lnTo>
                <a:lnTo>
                  <a:pt x="3938010" y="13716"/>
                </a:lnTo>
                <a:close/>
              </a:path>
              <a:path extrusionOk="0" h="1498600" w="5646420">
                <a:moveTo>
                  <a:pt x="3989826" y="13716"/>
                </a:moveTo>
                <a:lnTo>
                  <a:pt x="3989826" y="0"/>
                </a:lnTo>
                <a:lnTo>
                  <a:pt x="3951726" y="0"/>
                </a:lnTo>
                <a:lnTo>
                  <a:pt x="3951726" y="13716"/>
                </a:lnTo>
                <a:lnTo>
                  <a:pt x="3989826" y="13716"/>
                </a:lnTo>
                <a:close/>
              </a:path>
              <a:path extrusionOk="0" h="1498600" w="5646420">
                <a:moveTo>
                  <a:pt x="4040118" y="13716"/>
                </a:moveTo>
                <a:lnTo>
                  <a:pt x="4040118" y="0"/>
                </a:lnTo>
                <a:lnTo>
                  <a:pt x="4002018" y="0"/>
                </a:lnTo>
                <a:lnTo>
                  <a:pt x="4002018" y="13716"/>
                </a:lnTo>
                <a:lnTo>
                  <a:pt x="4040118" y="13716"/>
                </a:lnTo>
                <a:close/>
              </a:path>
              <a:path extrusionOk="0" h="1498600" w="5646420">
                <a:moveTo>
                  <a:pt x="4090410" y="13716"/>
                </a:moveTo>
                <a:lnTo>
                  <a:pt x="4090410" y="0"/>
                </a:lnTo>
                <a:lnTo>
                  <a:pt x="4052310" y="0"/>
                </a:lnTo>
                <a:lnTo>
                  <a:pt x="4052310" y="13716"/>
                </a:lnTo>
                <a:lnTo>
                  <a:pt x="4090410" y="13716"/>
                </a:lnTo>
                <a:close/>
              </a:path>
              <a:path extrusionOk="0" h="1498600" w="5646420">
                <a:moveTo>
                  <a:pt x="4142226" y="13716"/>
                </a:moveTo>
                <a:lnTo>
                  <a:pt x="4142226" y="0"/>
                </a:lnTo>
                <a:lnTo>
                  <a:pt x="4104126" y="0"/>
                </a:lnTo>
                <a:lnTo>
                  <a:pt x="4104126" y="13716"/>
                </a:lnTo>
                <a:lnTo>
                  <a:pt x="4142226" y="13716"/>
                </a:lnTo>
                <a:close/>
              </a:path>
              <a:path extrusionOk="0" h="1498600" w="5646420">
                <a:moveTo>
                  <a:pt x="4192518" y="13716"/>
                </a:moveTo>
                <a:lnTo>
                  <a:pt x="4192518" y="0"/>
                </a:lnTo>
                <a:lnTo>
                  <a:pt x="4154418" y="0"/>
                </a:lnTo>
                <a:lnTo>
                  <a:pt x="4154418" y="13716"/>
                </a:lnTo>
                <a:lnTo>
                  <a:pt x="4192518" y="13716"/>
                </a:lnTo>
                <a:close/>
              </a:path>
              <a:path extrusionOk="0" h="1498600" w="5646420">
                <a:moveTo>
                  <a:pt x="4242810" y="13716"/>
                </a:moveTo>
                <a:lnTo>
                  <a:pt x="4242810" y="0"/>
                </a:lnTo>
                <a:lnTo>
                  <a:pt x="4204710" y="0"/>
                </a:lnTo>
                <a:lnTo>
                  <a:pt x="4204710" y="13716"/>
                </a:lnTo>
                <a:lnTo>
                  <a:pt x="4242810" y="13716"/>
                </a:lnTo>
                <a:close/>
              </a:path>
              <a:path extrusionOk="0" h="1498600" w="5646420">
                <a:moveTo>
                  <a:pt x="4294626" y="13716"/>
                </a:moveTo>
                <a:lnTo>
                  <a:pt x="4294626" y="0"/>
                </a:lnTo>
                <a:lnTo>
                  <a:pt x="4256526" y="0"/>
                </a:lnTo>
                <a:lnTo>
                  <a:pt x="4256526" y="13716"/>
                </a:lnTo>
                <a:lnTo>
                  <a:pt x="4294626" y="13716"/>
                </a:lnTo>
                <a:close/>
              </a:path>
              <a:path extrusionOk="0" h="1498600" w="5646420">
                <a:moveTo>
                  <a:pt x="4344918" y="13716"/>
                </a:moveTo>
                <a:lnTo>
                  <a:pt x="4344918" y="0"/>
                </a:lnTo>
                <a:lnTo>
                  <a:pt x="4306818" y="0"/>
                </a:lnTo>
                <a:lnTo>
                  <a:pt x="4306818" y="13716"/>
                </a:lnTo>
                <a:lnTo>
                  <a:pt x="4344918" y="13716"/>
                </a:lnTo>
                <a:close/>
              </a:path>
              <a:path extrusionOk="0" h="1498600" w="5646420">
                <a:moveTo>
                  <a:pt x="4395210" y="13716"/>
                </a:moveTo>
                <a:lnTo>
                  <a:pt x="4395210" y="0"/>
                </a:lnTo>
                <a:lnTo>
                  <a:pt x="4357110" y="0"/>
                </a:lnTo>
                <a:lnTo>
                  <a:pt x="4357110" y="13716"/>
                </a:lnTo>
                <a:lnTo>
                  <a:pt x="4395210" y="13716"/>
                </a:lnTo>
                <a:close/>
              </a:path>
              <a:path extrusionOk="0" h="1498600" w="5646420">
                <a:moveTo>
                  <a:pt x="4447026" y="13716"/>
                </a:moveTo>
                <a:lnTo>
                  <a:pt x="4447026" y="0"/>
                </a:lnTo>
                <a:lnTo>
                  <a:pt x="4408926" y="0"/>
                </a:lnTo>
                <a:lnTo>
                  <a:pt x="4408926" y="13716"/>
                </a:lnTo>
                <a:lnTo>
                  <a:pt x="4447026" y="13716"/>
                </a:lnTo>
                <a:close/>
              </a:path>
              <a:path extrusionOk="0" h="1498600" w="5646420">
                <a:moveTo>
                  <a:pt x="4497318" y="13716"/>
                </a:moveTo>
                <a:lnTo>
                  <a:pt x="4497318" y="0"/>
                </a:lnTo>
                <a:lnTo>
                  <a:pt x="4459218" y="0"/>
                </a:lnTo>
                <a:lnTo>
                  <a:pt x="4459218" y="13716"/>
                </a:lnTo>
                <a:lnTo>
                  <a:pt x="4497318" y="13716"/>
                </a:lnTo>
                <a:close/>
              </a:path>
              <a:path extrusionOk="0" h="1498600" w="5646420">
                <a:moveTo>
                  <a:pt x="4547610" y="13716"/>
                </a:moveTo>
                <a:lnTo>
                  <a:pt x="4547610" y="0"/>
                </a:lnTo>
                <a:lnTo>
                  <a:pt x="4509510" y="0"/>
                </a:lnTo>
                <a:lnTo>
                  <a:pt x="4509510" y="13716"/>
                </a:lnTo>
                <a:lnTo>
                  <a:pt x="4547610" y="13716"/>
                </a:lnTo>
                <a:close/>
              </a:path>
              <a:path extrusionOk="0" h="1498600" w="5646420">
                <a:moveTo>
                  <a:pt x="4599426" y="13716"/>
                </a:moveTo>
                <a:lnTo>
                  <a:pt x="4599426" y="0"/>
                </a:lnTo>
                <a:lnTo>
                  <a:pt x="4561326" y="0"/>
                </a:lnTo>
                <a:lnTo>
                  <a:pt x="4561326" y="13716"/>
                </a:lnTo>
                <a:lnTo>
                  <a:pt x="4599426" y="13716"/>
                </a:lnTo>
                <a:close/>
              </a:path>
              <a:path extrusionOk="0" h="1498600" w="5646420">
                <a:moveTo>
                  <a:pt x="4649718" y="13716"/>
                </a:moveTo>
                <a:lnTo>
                  <a:pt x="4649718" y="0"/>
                </a:lnTo>
                <a:lnTo>
                  <a:pt x="4611618" y="0"/>
                </a:lnTo>
                <a:lnTo>
                  <a:pt x="4611618" y="13716"/>
                </a:lnTo>
                <a:lnTo>
                  <a:pt x="4649718" y="13716"/>
                </a:lnTo>
                <a:close/>
              </a:path>
              <a:path extrusionOk="0" h="1498600" w="5646420">
                <a:moveTo>
                  <a:pt x="4700010" y="13716"/>
                </a:moveTo>
                <a:lnTo>
                  <a:pt x="4700010" y="0"/>
                </a:lnTo>
                <a:lnTo>
                  <a:pt x="4661910" y="0"/>
                </a:lnTo>
                <a:lnTo>
                  <a:pt x="4661910" y="13716"/>
                </a:lnTo>
                <a:lnTo>
                  <a:pt x="4700010" y="13716"/>
                </a:lnTo>
                <a:close/>
              </a:path>
              <a:path extrusionOk="0" h="1498600" w="5646420">
                <a:moveTo>
                  <a:pt x="4751826" y="13716"/>
                </a:moveTo>
                <a:lnTo>
                  <a:pt x="4751826" y="0"/>
                </a:lnTo>
                <a:lnTo>
                  <a:pt x="4713726" y="0"/>
                </a:lnTo>
                <a:lnTo>
                  <a:pt x="4713726" y="13716"/>
                </a:lnTo>
                <a:lnTo>
                  <a:pt x="4751826" y="13716"/>
                </a:lnTo>
                <a:close/>
              </a:path>
              <a:path extrusionOk="0" h="1498600" w="5646420">
                <a:moveTo>
                  <a:pt x="4802118" y="13716"/>
                </a:moveTo>
                <a:lnTo>
                  <a:pt x="4802118" y="0"/>
                </a:lnTo>
                <a:lnTo>
                  <a:pt x="4764018" y="0"/>
                </a:lnTo>
                <a:lnTo>
                  <a:pt x="4764018" y="13716"/>
                </a:lnTo>
                <a:lnTo>
                  <a:pt x="4802118" y="13716"/>
                </a:lnTo>
                <a:close/>
              </a:path>
              <a:path extrusionOk="0" h="1498600" w="5646420">
                <a:moveTo>
                  <a:pt x="4852410" y="13716"/>
                </a:moveTo>
                <a:lnTo>
                  <a:pt x="4852410" y="0"/>
                </a:lnTo>
                <a:lnTo>
                  <a:pt x="4814310" y="0"/>
                </a:lnTo>
                <a:lnTo>
                  <a:pt x="4814310" y="13716"/>
                </a:lnTo>
                <a:lnTo>
                  <a:pt x="4852410" y="13716"/>
                </a:lnTo>
                <a:close/>
              </a:path>
              <a:path extrusionOk="0" h="1498600" w="5646420">
                <a:moveTo>
                  <a:pt x="4904226" y="13716"/>
                </a:moveTo>
                <a:lnTo>
                  <a:pt x="4904226" y="0"/>
                </a:lnTo>
                <a:lnTo>
                  <a:pt x="4866126" y="0"/>
                </a:lnTo>
                <a:lnTo>
                  <a:pt x="4866126" y="13716"/>
                </a:lnTo>
                <a:lnTo>
                  <a:pt x="4904226" y="13716"/>
                </a:lnTo>
                <a:close/>
              </a:path>
              <a:path extrusionOk="0" h="1498600" w="5646420">
                <a:moveTo>
                  <a:pt x="4954518" y="13716"/>
                </a:moveTo>
                <a:lnTo>
                  <a:pt x="4954518" y="0"/>
                </a:lnTo>
                <a:lnTo>
                  <a:pt x="4916418" y="0"/>
                </a:lnTo>
                <a:lnTo>
                  <a:pt x="4916418" y="13716"/>
                </a:lnTo>
                <a:lnTo>
                  <a:pt x="4954518" y="13716"/>
                </a:lnTo>
                <a:close/>
              </a:path>
              <a:path extrusionOk="0" h="1498600" w="5646420">
                <a:moveTo>
                  <a:pt x="5004810" y="13716"/>
                </a:moveTo>
                <a:lnTo>
                  <a:pt x="5004810" y="0"/>
                </a:lnTo>
                <a:lnTo>
                  <a:pt x="4966710" y="0"/>
                </a:lnTo>
                <a:lnTo>
                  <a:pt x="4966710" y="13716"/>
                </a:lnTo>
                <a:lnTo>
                  <a:pt x="5004810" y="13716"/>
                </a:lnTo>
                <a:close/>
              </a:path>
              <a:path extrusionOk="0" h="1498600" w="5646420">
                <a:moveTo>
                  <a:pt x="5056626" y="13716"/>
                </a:moveTo>
                <a:lnTo>
                  <a:pt x="5056626" y="0"/>
                </a:lnTo>
                <a:lnTo>
                  <a:pt x="5018526" y="0"/>
                </a:lnTo>
                <a:lnTo>
                  <a:pt x="5018526" y="13716"/>
                </a:lnTo>
                <a:lnTo>
                  <a:pt x="5056626" y="13716"/>
                </a:lnTo>
                <a:close/>
              </a:path>
              <a:path extrusionOk="0" h="1498600" w="5646420">
                <a:moveTo>
                  <a:pt x="5106918" y="13716"/>
                </a:moveTo>
                <a:lnTo>
                  <a:pt x="5106918" y="0"/>
                </a:lnTo>
                <a:lnTo>
                  <a:pt x="5068818" y="0"/>
                </a:lnTo>
                <a:lnTo>
                  <a:pt x="5068818" y="13716"/>
                </a:lnTo>
                <a:lnTo>
                  <a:pt x="5106918" y="13716"/>
                </a:lnTo>
                <a:close/>
              </a:path>
              <a:path extrusionOk="0" h="1498600" w="5646420">
                <a:moveTo>
                  <a:pt x="5157210" y="13716"/>
                </a:moveTo>
                <a:lnTo>
                  <a:pt x="5157210" y="0"/>
                </a:lnTo>
                <a:lnTo>
                  <a:pt x="5119110" y="0"/>
                </a:lnTo>
                <a:lnTo>
                  <a:pt x="5119110" y="13716"/>
                </a:lnTo>
                <a:lnTo>
                  <a:pt x="5157210" y="13716"/>
                </a:lnTo>
                <a:close/>
              </a:path>
              <a:path extrusionOk="0" h="1498600" w="5646420">
                <a:moveTo>
                  <a:pt x="5209026" y="13716"/>
                </a:moveTo>
                <a:lnTo>
                  <a:pt x="5209026" y="0"/>
                </a:lnTo>
                <a:lnTo>
                  <a:pt x="5170926" y="0"/>
                </a:lnTo>
                <a:lnTo>
                  <a:pt x="5170926" y="13716"/>
                </a:lnTo>
                <a:lnTo>
                  <a:pt x="5209026" y="13716"/>
                </a:lnTo>
                <a:close/>
              </a:path>
              <a:path extrusionOk="0" h="1498600" w="5646420">
                <a:moveTo>
                  <a:pt x="5259318" y="13716"/>
                </a:moveTo>
                <a:lnTo>
                  <a:pt x="5259318" y="0"/>
                </a:lnTo>
                <a:lnTo>
                  <a:pt x="5221218" y="0"/>
                </a:lnTo>
                <a:lnTo>
                  <a:pt x="5221218" y="13716"/>
                </a:lnTo>
                <a:lnTo>
                  <a:pt x="5259318" y="13716"/>
                </a:lnTo>
                <a:close/>
              </a:path>
              <a:path extrusionOk="0" h="1498600" w="5646420">
                <a:moveTo>
                  <a:pt x="5309610" y="13716"/>
                </a:moveTo>
                <a:lnTo>
                  <a:pt x="5309610" y="0"/>
                </a:lnTo>
                <a:lnTo>
                  <a:pt x="5271510" y="0"/>
                </a:lnTo>
                <a:lnTo>
                  <a:pt x="5271510" y="13716"/>
                </a:lnTo>
                <a:lnTo>
                  <a:pt x="5309610" y="13716"/>
                </a:lnTo>
                <a:close/>
              </a:path>
              <a:path extrusionOk="0" h="1498600" w="5646420">
                <a:moveTo>
                  <a:pt x="5361426" y="13716"/>
                </a:moveTo>
                <a:lnTo>
                  <a:pt x="5361426" y="0"/>
                </a:lnTo>
                <a:lnTo>
                  <a:pt x="5323326" y="0"/>
                </a:lnTo>
                <a:lnTo>
                  <a:pt x="5323326" y="13716"/>
                </a:lnTo>
                <a:lnTo>
                  <a:pt x="5361426" y="13716"/>
                </a:lnTo>
                <a:close/>
              </a:path>
              <a:path extrusionOk="0" h="1498600" w="5646420">
                <a:moveTo>
                  <a:pt x="5411718" y="13716"/>
                </a:moveTo>
                <a:lnTo>
                  <a:pt x="5411718" y="0"/>
                </a:lnTo>
                <a:lnTo>
                  <a:pt x="5373618" y="0"/>
                </a:lnTo>
                <a:lnTo>
                  <a:pt x="5373618" y="13716"/>
                </a:lnTo>
                <a:lnTo>
                  <a:pt x="5411718" y="13716"/>
                </a:lnTo>
                <a:close/>
              </a:path>
              <a:path extrusionOk="0" h="1498600" w="5646420">
                <a:moveTo>
                  <a:pt x="5462010" y="13716"/>
                </a:moveTo>
                <a:lnTo>
                  <a:pt x="5462010" y="0"/>
                </a:lnTo>
                <a:lnTo>
                  <a:pt x="5423910" y="0"/>
                </a:lnTo>
                <a:lnTo>
                  <a:pt x="5423910" y="13716"/>
                </a:lnTo>
                <a:lnTo>
                  <a:pt x="5462010" y="13716"/>
                </a:lnTo>
                <a:close/>
              </a:path>
              <a:path extrusionOk="0" h="1498600" w="5646420">
                <a:moveTo>
                  <a:pt x="5513826" y="13716"/>
                </a:moveTo>
                <a:lnTo>
                  <a:pt x="5513826" y="0"/>
                </a:lnTo>
                <a:lnTo>
                  <a:pt x="5475726" y="0"/>
                </a:lnTo>
                <a:lnTo>
                  <a:pt x="5475726" y="13716"/>
                </a:lnTo>
                <a:lnTo>
                  <a:pt x="5513826" y="13716"/>
                </a:lnTo>
                <a:close/>
              </a:path>
              <a:path extrusionOk="0" h="1498600" w="5646420">
                <a:moveTo>
                  <a:pt x="5564118" y="13716"/>
                </a:moveTo>
                <a:lnTo>
                  <a:pt x="5564118" y="0"/>
                </a:lnTo>
                <a:lnTo>
                  <a:pt x="5526018" y="0"/>
                </a:lnTo>
                <a:lnTo>
                  <a:pt x="5526018" y="13716"/>
                </a:lnTo>
                <a:lnTo>
                  <a:pt x="5564118" y="13716"/>
                </a:lnTo>
                <a:close/>
              </a:path>
              <a:path extrusionOk="0" h="1498600" w="5646420">
                <a:moveTo>
                  <a:pt x="5614410" y="13716"/>
                </a:moveTo>
                <a:lnTo>
                  <a:pt x="5614410" y="0"/>
                </a:lnTo>
                <a:lnTo>
                  <a:pt x="5576310" y="0"/>
                </a:lnTo>
                <a:lnTo>
                  <a:pt x="5576310" y="13716"/>
                </a:lnTo>
                <a:lnTo>
                  <a:pt x="5614410" y="13716"/>
                </a:lnTo>
                <a:close/>
              </a:path>
              <a:path extrusionOk="0" h="1498600" w="5646420">
                <a:moveTo>
                  <a:pt x="5646414" y="33528"/>
                </a:moveTo>
                <a:lnTo>
                  <a:pt x="5646414" y="3048"/>
                </a:lnTo>
                <a:lnTo>
                  <a:pt x="5643366" y="0"/>
                </a:lnTo>
                <a:lnTo>
                  <a:pt x="5628126" y="0"/>
                </a:lnTo>
                <a:lnTo>
                  <a:pt x="5628126" y="13716"/>
                </a:lnTo>
                <a:lnTo>
                  <a:pt x="5632698" y="13716"/>
                </a:lnTo>
                <a:lnTo>
                  <a:pt x="5632698" y="7620"/>
                </a:lnTo>
                <a:lnTo>
                  <a:pt x="5638794" y="13716"/>
                </a:lnTo>
                <a:lnTo>
                  <a:pt x="5638794" y="33528"/>
                </a:lnTo>
                <a:lnTo>
                  <a:pt x="5646414" y="33528"/>
                </a:lnTo>
                <a:close/>
              </a:path>
              <a:path extrusionOk="0" h="1498600" w="5646420">
                <a:moveTo>
                  <a:pt x="5638794" y="13716"/>
                </a:moveTo>
                <a:lnTo>
                  <a:pt x="5632698" y="7620"/>
                </a:lnTo>
                <a:lnTo>
                  <a:pt x="5632698" y="13716"/>
                </a:lnTo>
                <a:lnTo>
                  <a:pt x="5638794" y="13716"/>
                </a:lnTo>
                <a:close/>
              </a:path>
              <a:path extrusionOk="0" h="1498600" w="5646420">
                <a:moveTo>
                  <a:pt x="5638794" y="33528"/>
                </a:moveTo>
                <a:lnTo>
                  <a:pt x="5638794" y="13716"/>
                </a:lnTo>
                <a:lnTo>
                  <a:pt x="5632698" y="13716"/>
                </a:lnTo>
                <a:lnTo>
                  <a:pt x="5632698" y="33528"/>
                </a:lnTo>
                <a:lnTo>
                  <a:pt x="5638794" y="33528"/>
                </a:lnTo>
                <a:close/>
              </a:path>
              <a:path extrusionOk="0" h="1498600" w="5646420">
                <a:moveTo>
                  <a:pt x="5646414" y="83820"/>
                </a:moveTo>
                <a:lnTo>
                  <a:pt x="5646414" y="45720"/>
                </a:lnTo>
                <a:lnTo>
                  <a:pt x="5632698" y="45720"/>
                </a:lnTo>
                <a:lnTo>
                  <a:pt x="5632698" y="83820"/>
                </a:lnTo>
                <a:lnTo>
                  <a:pt x="5646414" y="83820"/>
                </a:lnTo>
                <a:close/>
              </a:path>
              <a:path extrusionOk="0" h="1498600" w="5646420">
                <a:moveTo>
                  <a:pt x="5646414" y="134112"/>
                </a:moveTo>
                <a:lnTo>
                  <a:pt x="5646414" y="96012"/>
                </a:lnTo>
                <a:lnTo>
                  <a:pt x="5632698" y="96012"/>
                </a:lnTo>
                <a:lnTo>
                  <a:pt x="5632698" y="134112"/>
                </a:lnTo>
                <a:lnTo>
                  <a:pt x="5646414" y="134112"/>
                </a:lnTo>
                <a:close/>
              </a:path>
              <a:path extrusionOk="0" h="1498600" w="5646420">
                <a:moveTo>
                  <a:pt x="5646414" y="185928"/>
                </a:moveTo>
                <a:lnTo>
                  <a:pt x="5646414" y="147828"/>
                </a:lnTo>
                <a:lnTo>
                  <a:pt x="5632698" y="147828"/>
                </a:lnTo>
                <a:lnTo>
                  <a:pt x="5632698" y="185928"/>
                </a:lnTo>
                <a:lnTo>
                  <a:pt x="5646414" y="185928"/>
                </a:lnTo>
                <a:close/>
              </a:path>
              <a:path extrusionOk="0" h="1498600" w="5646420">
                <a:moveTo>
                  <a:pt x="5646414" y="236220"/>
                </a:moveTo>
                <a:lnTo>
                  <a:pt x="5646414" y="198120"/>
                </a:lnTo>
                <a:lnTo>
                  <a:pt x="5632698" y="198120"/>
                </a:lnTo>
                <a:lnTo>
                  <a:pt x="5632698" y="236220"/>
                </a:lnTo>
                <a:lnTo>
                  <a:pt x="5646414" y="236220"/>
                </a:lnTo>
                <a:close/>
              </a:path>
              <a:path extrusionOk="0" h="1498600" w="5646420">
                <a:moveTo>
                  <a:pt x="5646414" y="286512"/>
                </a:moveTo>
                <a:lnTo>
                  <a:pt x="5646414" y="248412"/>
                </a:lnTo>
                <a:lnTo>
                  <a:pt x="5632698" y="248412"/>
                </a:lnTo>
                <a:lnTo>
                  <a:pt x="5632698" y="286512"/>
                </a:lnTo>
                <a:lnTo>
                  <a:pt x="5646414" y="286512"/>
                </a:lnTo>
                <a:close/>
              </a:path>
              <a:path extrusionOk="0" h="1498600" w="5646420">
                <a:moveTo>
                  <a:pt x="5646414" y="338328"/>
                </a:moveTo>
                <a:lnTo>
                  <a:pt x="5646414" y="300228"/>
                </a:lnTo>
                <a:lnTo>
                  <a:pt x="5632698" y="300228"/>
                </a:lnTo>
                <a:lnTo>
                  <a:pt x="5632698" y="338328"/>
                </a:lnTo>
                <a:lnTo>
                  <a:pt x="5646414" y="338328"/>
                </a:lnTo>
                <a:close/>
              </a:path>
              <a:path extrusionOk="0" h="1498600" w="5646420">
                <a:moveTo>
                  <a:pt x="5646414" y="388620"/>
                </a:moveTo>
                <a:lnTo>
                  <a:pt x="5646414" y="350520"/>
                </a:lnTo>
                <a:lnTo>
                  <a:pt x="5632698" y="350520"/>
                </a:lnTo>
                <a:lnTo>
                  <a:pt x="5632698" y="388620"/>
                </a:lnTo>
                <a:lnTo>
                  <a:pt x="5646414" y="388620"/>
                </a:lnTo>
                <a:close/>
              </a:path>
              <a:path extrusionOk="0" h="1498600" w="5646420">
                <a:moveTo>
                  <a:pt x="5646414" y="438912"/>
                </a:moveTo>
                <a:lnTo>
                  <a:pt x="5646414" y="400812"/>
                </a:lnTo>
                <a:lnTo>
                  <a:pt x="5632698" y="400812"/>
                </a:lnTo>
                <a:lnTo>
                  <a:pt x="5632698" y="438912"/>
                </a:lnTo>
                <a:lnTo>
                  <a:pt x="5646414" y="438912"/>
                </a:lnTo>
                <a:close/>
              </a:path>
              <a:path extrusionOk="0" h="1498600" w="5646420">
                <a:moveTo>
                  <a:pt x="5646414" y="490728"/>
                </a:moveTo>
                <a:lnTo>
                  <a:pt x="5646414" y="452628"/>
                </a:lnTo>
                <a:lnTo>
                  <a:pt x="5632698" y="452628"/>
                </a:lnTo>
                <a:lnTo>
                  <a:pt x="5632698" y="490728"/>
                </a:lnTo>
                <a:lnTo>
                  <a:pt x="5646414" y="490728"/>
                </a:lnTo>
                <a:close/>
              </a:path>
              <a:path extrusionOk="0" h="1498600" w="5646420">
                <a:moveTo>
                  <a:pt x="5646414" y="541020"/>
                </a:moveTo>
                <a:lnTo>
                  <a:pt x="5646414" y="502920"/>
                </a:lnTo>
                <a:lnTo>
                  <a:pt x="5632698" y="502920"/>
                </a:lnTo>
                <a:lnTo>
                  <a:pt x="5632698" y="541020"/>
                </a:lnTo>
                <a:lnTo>
                  <a:pt x="5646414" y="541020"/>
                </a:lnTo>
                <a:close/>
              </a:path>
              <a:path extrusionOk="0" h="1498600" w="5646420">
                <a:moveTo>
                  <a:pt x="5646414" y="591312"/>
                </a:moveTo>
                <a:lnTo>
                  <a:pt x="5646414" y="553212"/>
                </a:lnTo>
                <a:lnTo>
                  <a:pt x="5632698" y="553212"/>
                </a:lnTo>
                <a:lnTo>
                  <a:pt x="5632698" y="591312"/>
                </a:lnTo>
                <a:lnTo>
                  <a:pt x="5646414" y="591312"/>
                </a:lnTo>
                <a:close/>
              </a:path>
              <a:path extrusionOk="0" h="1498600" w="5646420">
                <a:moveTo>
                  <a:pt x="5646414" y="643128"/>
                </a:moveTo>
                <a:lnTo>
                  <a:pt x="5646414" y="605028"/>
                </a:lnTo>
                <a:lnTo>
                  <a:pt x="5632698" y="605028"/>
                </a:lnTo>
                <a:lnTo>
                  <a:pt x="5632698" y="643128"/>
                </a:lnTo>
                <a:lnTo>
                  <a:pt x="5646414" y="643128"/>
                </a:lnTo>
                <a:close/>
              </a:path>
              <a:path extrusionOk="0" h="1498600" w="5646420">
                <a:moveTo>
                  <a:pt x="5646414" y="693420"/>
                </a:moveTo>
                <a:lnTo>
                  <a:pt x="5646414" y="655320"/>
                </a:lnTo>
                <a:lnTo>
                  <a:pt x="5632698" y="655320"/>
                </a:lnTo>
                <a:lnTo>
                  <a:pt x="5632698" y="693420"/>
                </a:lnTo>
                <a:lnTo>
                  <a:pt x="5646414" y="693420"/>
                </a:lnTo>
                <a:close/>
              </a:path>
              <a:path extrusionOk="0" h="1498600" w="5646420">
                <a:moveTo>
                  <a:pt x="5646414" y="743712"/>
                </a:moveTo>
                <a:lnTo>
                  <a:pt x="5646414" y="705612"/>
                </a:lnTo>
                <a:lnTo>
                  <a:pt x="5632698" y="705612"/>
                </a:lnTo>
                <a:lnTo>
                  <a:pt x="5632698" y="743712"/>
                </a:lnTo>
                <a:lnTo>
                  <a:pt x="5646414" y="743712"/>
                </a:lnTo>
                <a:close/>
              </a:path>
              <a:path extrusionOk="0" h="1498600" w="5646420">
                <a:moveTo>
                  <a:pt x="5646414" y="795528"/>
                </a:moveTo>
                <a:lnTo>
                  <a:pt x="5646414" y="757428"/>
                </a:lnTo>
                <a:lnTo>
                  <a:pt x="5632698" y="757428"/>
                </a:lnTo>
                <a:lnTo>
                  <a:pt x="5632698" y="795528"/>
                </a:lnTo>
                <a:lnTo>
                  <a:pt x="5646414" y="795528"/>
                </a:lnTo>
                <a:close/>
              </a:path>
              <a:path extrusionOk="0" h="1498600" w="5646420">
                <a:moveTo>
                  <a:pt x="5646414" y="845820"/>
                </a:moveTo>
                <a:lnTo>
                  <a:pt x="5646414" y="807720"/>
                </a:lnTo>
                <a:lnTo>
                  <a:pt x="5632698" y="807720"/>
                </a:lnTo>
                <a:lnTo>
                  <a:pt x="5632698" y="845820"/>
                </a:lnTo>
                <a:lnTo>
                  <a:pt x="5646414" y="845820"/>
                </a:lnTo>
                <a:close/>
              </a:path>
              <a:path extrusionOk="0" h="1498600" w="5646420">
                <a:moveTo>
                  <a:pt x="5646414" y="896112"/>
                </a:moveTo>
                <a:lnTo>
                  <a:pt x="5646414" y="858012"/>
                </a:lnTo>
                <a:lnTo>
                  <a:pt x="5632698" y="858012"/>
                </a:lnTo>
                <a:lnTo>
                  <a:pt x="5632698" y="896112"/>
                </a:lnTo>
                <a:lnTo>
                  <a:pt x="5646414" y="896112"/>
                </a:lnTo>
                <a:close/>
              </a:path>
              <a:path extrusionOk="0" h="1498600" w="5646420">
                <a:moveTo>
                  <a:pt x="5646414" y="947928"/>
                </a:moveTo>
                <a:lnTo>
                  <a:pt x="5646414" y="909828"/>
                </a:lnTo>
                <a:lnTo>
                  <a:pt x="5632698" y="909828"/>
                </a:lnTo>
                <a:lnTo>
                  <a:pt x="5632698" y="947928"/>
                </a:lnTo>
                <a:lnTo>
                  <a:pt x="5646414" y="947928"/>
                </a:lnTo>
                <a:close/>
              </a:path>
              <a:path extrusionOk="0" h="1498600" w="5646420">
                <a:moveTo>
                  <a:pt x="5646414" y="998220"/>
                </a:moveTo>
                <a:lnTo>
                  <a:pt x="5646414" y="960120"/>
                </a:lnTo>
                <a:lnTo>
                  <a:pt x="5632698" y="960120"/>
                </a:lnTo>
                <a:lnTo>
                  <a:pt x="5632698" y="998220"/>
                </a:lnTo>
                <a:lnTo>
                  <a:pt x="5646414" y="998220"/>
                </a:lnTo>
                <a:close/>
              </a:path>
              <a:path extrusionOk="0" h="1498600" w="5646420">
                <a:moveTo>
                  <a:pt x="5646414" y="1048512"/>
                </a:moveTo>
                <a:lnTo>
                  <a:pt x="5646414" y="1010412"/>
                </a:lnTo>
                <a:lnTo>
                  <a:pt x="5632698" y="1010412"/>
                </a:lnTo>
                <a:lnTo>
                  <a:pt x="5632698" y="1048512"/>
                </a:lnTo>
                <a:lnTo>
                  <a:pt x="5646414" y="1048512"/>
                </a:lnTo>
                <a:close/>
              </a:path>
              <a:path extrusionOk="0" h="1498600" w="5646420">
                <a:moveTo>
                  <a:pt x="5646414" y="1100328"/>
                </a:moveTo>
                <a:lnTo>
                  <a:pt x="5646414" y="1062228"/>
                </a:lnTo>
                <a:lnTo>
                  <a:pt x="5632698" y="1062228"/>
                </a:lnTo>
                <a:lnTo>
                  <a:pt x="5632698" y="1100328"/>
                </a:lnTo>
                <a:lnTo>
                  <a:pt x="5646414" y="1100328"/>
                </a:lnTo>
                <a:close/>
              </a:path>
              <a:path extrusionOk="0" h="1498600" w="5646420">
                <a:moveTo>
                  <a:pt x="5646414" y="1150620"/>
                </a:moveTo>
                <a:lnTo>
                  <a:pt x="5646414" y="1112520"/>
                </a:lnTo>
                <a:lnTo>
                  <a:pt x="5632698" y="1112520"/>
                </a:lnTo>
                <a:lnTo>
                  <a:pt x="5632698" y="1150620"/>
                </a:lnTo>
                <a:lnTo>
                  <a:pt x="5646414" y="1150620"/>
                </a:lnTo>
                <a:close/>
              </a:path>
              <a:path extrusionOk="0" h="1498600" w="5646420">
                <a:moveTo>
                  <a:pt x="5646414" y="1200912"/>
                </a:moveTo>
                <a:lnTo>
                  <a:pt x="5646414" y="1162812"/>
                </a:lnTo>
                <a:lnTo>
                  <a:pt x="5632698" y="1162812"/>
                </a:lnTo>
                <a:lnTo>
                  <a:pt x="5632698" y="1200912"/>
                </a:lnTo>
                <a:lnTo>
                  <a:pt x="5646414" y="1200912"/>
                </a:lnTo>
                <a:close/>
              </a:path>
              <a:path extrusionOk="0" h="1498600" w="5646420">
                <a:moveTo>
                  <a:pt x="5646414" y="1252728"/>
                </a:moveTo>
                <a:lnTo>
                  <a:pt x="5646414" y="1214628"/>
                </a:lnTo>
                <a:lnTo>
                  <a:pt x="5632698" y="1214628"/>
                </a:lnTo>
                <a:lnTo>
                  <a:pt x="5632698" y="1252728"/>
                </a:lnTo>
                <a:lnTo>
                  <a:pt x="5646414" y="1252728"/>
                </a:lnTo>
                <a:close/>
              </a:path>
              <a:path extrusionOk="0" h="1498600" w="5646420">
                <a:moveTo>
                  <a:pt x="5646414" y="1303020"/>
                </a:moveTo>
                <a:lnTo>
                  <a:pt x="5646414" y="1264920"/>
                </a:lnTo>
                <a:lnTo>
                  <a:pt x="5632698" y="1264920"/>
                </a:lnTo>
                <a:lnTo>
                  <a:pt x="5632698" y="1303020"/>
                </a:lnTo>
                <a:lnTo>
                  <a:pt x="5646414" y="1303020"/>
                </a:lnTo>
                <a:close/>
              </a:path>
              <a:path extrusionOk="0" h="1498600" w="5646420">
                <a:moveTo>
                  <a:pt x="5646414" y="1353312"/>
                </a:moveTo>
                <a:lnTo>
                  <a:pt x="5646414" y="1315212"/>
                </a:lnTo>
                <a:lnTo>
                  <a:pt x="5632698" y="1315212"/>
                </a:lnTo>
                <a:lnTo>
                  <a:pt x="5632698" y="1353312"/>
                </a:lnTo>
                <a:lnTo>
                  <a:pt x="5646414" y="1353312"/>
                </a:lnTo>
                <a:close/>
              </a:path>
              <a:path extrusionOk="0" h="1498600" w="5646420">
                <a:moveTo>
                  <a:pt x="5646414" y="1405128"/>
                </a:moveTo>
                <a:lnTo>
                  <a:pt x="5646414" y="1367028"/>
                </a:lnTo>
                <a:lnTo>
                  <a:pt x="5632698" y="1367028"/>
                </a:lnTo>
                <a:lnTo>
                  <a:pt x="5632698" y="1405128"/>
                </a:lnTo>
                <a:lnTo>
                  <a:pt x="5646414" y="1405128"/>
                </a:lnTo>
                <a:close/>
              </a:path>
              <a:path extrusionOk="0" h="1498600" w="5646420">
                <a:moveTo>
                  <a:pt x="5646414" y="1455420"/>
                </a:moveTo>
                <a:lnTo>
                  <a:pt x="5646414" y="1417320"/>
                </a:lnTo>
                <a:lnTo>
                  <a:pt x="5632698" y="1417320"/>
                </a:lnTo>
                <a:lnTo>
                  <a:pt x="5632698" y="1455420"/>
                </a:lnTo>
                <a:lnTo>
                  <a:pt x="5646414" y="1455420"/>
                </a:lnTo>
                <a:close/>
              </a:path>
              <a:path extrusionOk="0" h="1498600" w="5646420">
                <a:moveTo>
                  <a:pt x="5638794" y="1485900"/>
                </a:moveTo>
                <a:lnTo>
                  <a:pt x="5625078" y="1485900"/>
                </a:lnTo>
                <a:lnTo>
                  <a:pt x="5625078" y="1498092"/>
                </a:lnTo>
                <a:lnTo>
                  <a:pt x="5632698" y="1498092"/>
                </a:lnTo>
                <a:lnTo>
                  <a:pt x="5632698" y="1491996"/>
                </a:lnTo>
                <a:lnTo>
                  <a:pt x="5638794" y="1485900"/>
                </a:lnTo>
                <a:close/>
              </a:path>
              <a:path extrusionOk="0" h="1498600" w="5646420">
                <a:moveTo>
                  <a:pt x="5646414" y="1495044"/>
                </a:moveTo>
                <a:lnTo>
                  <a:pt x="5646414" y="1467612"/>
                </a:lnTo>
                <a:lnTo>
                  <a:pt x="5632698" y="1467612"/>
                </a:lnTo>
                <a:lnTo>
                  <a:pt x="5632698" y="1485900"/>
                </a:lnTo>
                <a:lnTo>
                  <a:pt x="5638794" y="1485900"/>
                </a:lnTo>
                <a:lnTo>
                  <a:pt x="5638794" y="1498092"/>
                </a:lnTo>
                <a:lnTo>
                  <a:pt x="5643366" y="1498092"/>
                </a:lnTo>
                <a:lnTo>
                  <a:pt x="5646414" y="1495044"/>
                </a:lnTo>
                <a:close/>
              </a:path>
              <a:path extrusionOk="0" h="1498600" w="5646420">
                <a:moveTo>
                  <a:pt x="5638794" y="1498092"/>
                </a:moveTo>
                <a:lnTo>
                  <a:pt x="5638794" y="1485900"/>
                </a:lnTo>
                <a:lnTo>
                  <a:pt x="5632698" y="1491996"/>
                </a:lnTo>
                <a:lnTo>
                  <a:pt x="5632698" y="1498092"/>
                </a:lnTo>
                <a:lnTo>
                  <a:pt x="5638794" y="1498092"/>
                </a:lnTo>
                <a:close/>
              </a:path>
              <a:path extrusionOk="0" h="1498600" w="5646420">
                <a:moveTo>
                  <a:pt x="5612886" y="1498092"/>
                </a:moveTo>
                <a:lnTo>
                  <a:pt x="5612886" y="1485900"/>
                </a:lnTo>
                <a:lnTo>
                  <a:pt x="5574786" y="1485900"/>
                </a:lnTo>
                <a:lnTo>
                  <a:pt x="5574786" y="1498092"/>
                </a:lnTo>
                <a:lnTo>
                  <a:pt x="5612886" y="1498092"/>
                </a:lnTo>
                <a:close/>
              </a:path>
              <a:path extrusionOk="0" h="1498600" w="5646420">
                <a:moveTo>
                  <a:pt x="5562594" y="1498092"/>
                </a:moveTo>
                <a:lnTo>
                  <a:pt x="5562594" y="1485900"/>
                </a:lnTo>
                <a:lnTo>
                  <a:pt x="5524494" y="1485900"/>
                </a:lnTo>
                <a:lnTo>
                  <a:pt x="5524494" y="1498092"/>
                </a:lnTo>
                <a:lnTo>
                  <a:pt x="5562594" y="1498092"/>
                </a:lnTo>
                <a:close/>
              </a:path>
              <a:path extrusionOk="0" h="1498600" w="5646420">
                <a:moveTo>
                  <a:pt x="5510778" y="1498092"/>
                </a:moveTo>
                <a:lnTo>
                  <a:pt x="5510778" y="1485900"/>
                </a:lnTo>
                <a:lnTo>
                  <a:pt x="5472678" y="1485900"/>
                </a:lnTo>
                <a:lnTo>
                  <a:pt x="5472678" y="1498092"/>
                </a:lnTo>
                <a:lnTo>
                  <a:pt x="5510778" y="1498092"/>
                </a:lnTo>
                <a:close/>
              </a:path>
              <a:path extrusionOk="0" h="1498600" w="5646420">
                <a:moveTo>
                  <a:pt x="5460486" y="1498092"/>
                </a:moveTo>
                <a:lnTo>
                  <a:pt x="5460486" y="1485900"/>
                </a:lnTo>
                <a:lnTo>
                  <a:pt x="5422386" y="1485900"/>
                </a:lnTo>
                <a:lnTo>
                  <a:pt x="5422386" y="1498092"/>
                </a:lnTo>
                <a:lnTo>
                  <a:pt x="5460486" y="1498092"/>
                </a:lnTo>
                <a:close/>
              </a:path>
              <a:path extrusionOk="0" h="1498600" w="5646420">
                <a:moveTo>
                  <a:pt x="5410194" y="1498092"/>
                </a:moveTo>
                <a:lnTo>
                  <a:pt x="5410194" y="1485900"/>
                </a:lnTo>
                <a:lnTo>
                  <a:pt x="5372094" y="1485900"/>
                </a:lnTo>
                <a:lnTo>
                  <a:pt x="5372094" y="1498092"/>
                </a:lnTo>
                <a:lnTo>
                  <a:pt x="5410194" y="1498092"/>
                </a:lnTo>
                <a:close/>
              </a:path>
              <a:path extrusionOk="0" h="1498600" w="5646420">
                <a:moveTo>
                  <a:pt x="5358378" y="1498092"/>
                </a:moveTo>
                <a:lnTo>
                  <a:pt x="5358378" y="1485900"/>
                </a:lnTo>
                <a:lnTo>
                  <a:pt x="5320278" y="1485900"/>
                </a:lnTo>
                <a:lnTo>
                  <a:pt x="5320278" y="1498092"/>
                </a:lnTo>
                <a:lnTo>
                  <a:pt x="5358378" y="1498092"/>
                </a:lnTo>
                <a:close/>
              </a:path>
              <a:path extrusionOk="0" h="1498600" w="5646420">
                <a:moveTo>
                  <a:pt x="5308086" y="1498092"/>
                </a:moveTo>
                <a:lnTo>
                  <a:pt x="5308086" y="1485900"/>
                </a:lnTo>
                <a:lnTo>
                  <a:pt x="5269986" y="1485900"/>
                </a:lnTo>
                <a:lnTo>
                  <a:pt x="5269986" y="1498092"/>
                </a:lnTo>
                <a:lnTo>
                  <a:pt x="5308086" y="1498092"/>
                </a:lnTo>
                <a:close/>
              </a:path>
              <a:path extrusionOk="0" h="1498600" w="5646420">
                <a:moveTo>
                  <a:pt x="5257794" y="1498092"/>
                </a:moveTo>
                <a:lnTo>
                  <a:pt x="5257794" y="1485900"/>
                </a:lnTo>
                <a:lnTo>
                  <a:pt x="5219694" y="1485900"/>
                </a:lnTo>
                <a:lnTo>
                  <a:pt x="5219694" y="1498092"/>
                </a:lnTo>
                <a:lnTo>
                  <a:pt x="5257794" y="1498092"/>
                </a:lnTo>
                <a:close/>
              </a:path>
              <a:path extrusionOk="0" h="1498600" w="5646420">
                <a:moveTo>
                  <a:pt x="5205978" y="1498092"/>
                </a:moveTo>
                <a:lnTo>
                  <a:pt x="5205978" y="1485900"/>
                </a:lnTo>
                <a:lnTo>
                  <a:pt x="5167878" y="1485900"/>
                </a:lnTo>
                <a:lnTo>
                  <a:pt x="5167878" y="1498092"/>
                </a:lnTo>
                <a:lnTo>
                  <a:pt x="5205978" y="1498092"/>
                </a:lnTo>
                <a:close/>
              </a:path>
              <a:path extrusionOk="0" h="1498600" w="5646420">
                <a:moveTo>
                  <a:pt x="5155686" y="1498092"/>
                </a:moveTo>
                <a:lnTo>
                  <a:pt x="5155686" y="1485900"/>
                </a:lnTo>
                <a:lnTo>
                  <a:pt x="5117586" y="1485900"/>
                </a:lnTo>
                <a:lnTo>
                  <a:pt x="5117586" y="1498092"/>
                </a:lnTo>
                <a:lnTo>
                  <a:pt x="5155686" y="1498092"/>
                </a:lnTo>
                <a:close/>
              </a:path>
              <a:path extrusionOk="0" h="1498600" w="5646420">
                <a:moveTo>
                  <a:pt x="5105394" y="1498092"/>
                </a:moveTo>
                <a:lnTo>
                  <a:pt x="5105394" y="1485900"/>
                </a:lnTo>
                <a:lnTo>
                  <a:pt x="5067294" y="1485900"/>
                </a:lnTo>
                <a:lnTo>
                  <a:pt x="5067294" y="1498092"/>
                </a:lnTo>
                <a:lnTo>
                  <a:pt x="5105394" y="1498092"/>
                </a:lnTo>
                <a:close/>
              </a:path>
              <a:path extrusionOk="0" h="1498600" w="5646420">
                <a:moveTo>
                  <a:pt x="5053578" y="1498092"/>
                </a:moveTo>
                <a:lnTo>
                  <a:pt x="5053578" y="1485900"/>
                </a:lnTo>
                <a:lnTo>
                  <a:pt x="5015478" y="1485900"/>
                </a:lnTo>
                <a:lnTo>
                  <a:pt x="5015478" y="1498092"/>
                </a:lnTo>
                <a:lnTo>
                  <a:pt x="5053578" y="1498092"/>
                </a:lnTo>
                <a:close/>
              </a:path>
              <a:path extrusionOk="0" h="1498600" w="5646420">
                <a:moveTo>
                  <a:pt x="5003286" y="1498092"/>
                </a:moveTo>
                <a:lnTo>
                  <a:pt x="5003286" y="1485900"/>
                </a:lnTo>
                <a:lnTo>
                  <a:pt x="4965186" y="1485900"/>
                </a:lnTo>
                <a:lnTo>
                  <a:pt x="4965186" y="1498092"/>
                </a:lnTo>
                <a:lnTo>
                  <a:pt x="5003286" y="1498092"/>
                </a:lnTo>
                <a:close/>
              </a:path>
              <a:path extrusionOk="0" h="1498600" w="5646420">
                <a:moveTo>
                  <a:pt x="4952994" y="1498092"/>
                </a:moveTo>
                <a:lnTo>
                  <a:pt x="4952994" y="1485900"/>
                </a:lnTo>
                <a:lnTo>
                  <a:pt x="4914894" y="1485900"/>
                </a:lnTo>
                <a:lnTo>
                  <a:pt x="4914894" y="1498092"/>
                </a:lnTo>
                <a:lnTo>
                  <a:pt x="4952994" y="1498092"/>
                </a:lnTo>
                <a:close/>
              </a:path>
              <a:path extrusionOk="0" h="1498600" w="5646420">
                <a:moveTo>
                  <a:pt x="4901178" y="1498092"/>
                </a:moveTo>
                <a:lnTo>
                  <a:pt x="4901178" y="1485900"/>
                </a:lnTo>
                <a:lnTo>
                  <a:pt x="4863078" y="1485900"/>
                </a:lnTo>
                <a:lnTo>
                  <a:pt x="4863078" y="1498092"/>
                </a:lnTo>
                <a:lnTo>
                  <a:pt x="4901178" y="1498092"/>
                </a:lnTo>
                <a:close/>
              </a:path>
              <a:path extrusionOk="0" h="1498600" w="5646420">
                <a:moveTo>
                  <a:pt x="4850886" y="1498092"/>
                </a:moveTo>
                <a:lnTo>
                  <a:pt x="4850886" y="1485900"/>
                </a:lnTo>
                <a:lnTo>
                  <a:pt x="4812786" y="1485900"/>
                </a:lnTo>
                <a:lnTo>
                  <a:pt x="4812786" y="1498092"/>
                </a:lnTo>
                <a:lnTo>
                  <a:pt x="4850886" y="1498092"/>
                </a:lnTo>
                <a:close/>
              </a:path>
              <a:path extrusionOk="0" h="1498600" w="5646420">
                <a:moveTo>
                  <a:pt x="4800594" y="1498092"/>
                </a:moveTo>
                <a:lnTo>
                  <a:pt x="4800594" y="1485900"/>
                </a:lnTo>
                <a:lnTo>
                  <a:pt x="4762494" y="1485900"/>
                </a:lnTo>
                <a:lnTo>
                  <a:pt x="4762494" y="1498092"/>
                </a:lnTo>
                <a:lnTo>
                  <a:pt x="4800594" y="1498092"/>
                </a:lnTo>
                <a:close/>
              </a:path>
              <a:path extrusionOk="0" h="1498600" w="5646420">
                <a:moveTo>
                  <a:pt x="4748778" y="1498092"/>
                </a:moveTo>
                <a:lnTo>
                  <a:pt x="4748778" y="1485900"/>
                </a:lnTo>
                <a:lnTo>
                  <a:pt x="4710678" y="1485900"/>
                </a:lnTo>
                <a:lnTo>
                  <a:pt x="4710678" y="1498092"/>
                </a:lnTo>
                <a:lnTo>
                  <a:pt x="4748778" y="1498092"/>
                </a:lnTo>
                <a:close/>
              </a:path>
              <a:path extrusionOk="0" h="1498600" w="5646420">
                <a:moveTo>
                  <a:pt x="4698486" y="1498092"/>
                </a:moveTo>
                <a:lnTo>
                  <a:pt x="4698486" y="1485900"/>
                </a:lnTo>
                <a:lnTo>
                  <a:pt x="4660386" y="1485900"/>
                </a:lnTo>
                <a:lnTo>
                  <a:pt x="4660386" y="1498092"/>
                </a:lnTo>
                <a:lnTo>
                  <a:pt x="4698486" y="1498092"/>
                </a:lnTo>
                <a:close/>
              </a:path>
              <a:path extrusionOk="0" h="1498600" w="5646420">
                <a:moveTo>
                  <a:pt x="4648194" y="1498092"/>
                </a:moveTo>
                <a:lnTo>
                  <a:pt x="4648194" y="1485900"/>
                </a:lnTo>
                <a:lnTo>
                  <a:pt x="4610094" y="1485900"/>
                </a:lnTo>
                <a:lnTo>
                  <a:pt x="4610094" y="1498092"/>
                </a:lnTo>
                <a:lnTo>
                  <a:pt x="4648194" y="1498092"/>
                </a:lnTo>
                <a:close/>
              </a:path>
              <a:path extrusionOk="0" h="1498600" w="5646420">
                <a:moveTo>
                  <a:pt x="4596378" y="1498092"/>
                </a:moveTo>
                <a:lnTo>
                  <a:pt x="4596378" y="1485900"/>
                </a:lnTo>
                <a:lnTo>
                  <a:pt x="4558278" y="1485900"/>
                </a:lnTo>
                <a:lnTo>
                  <a:pt x="4558278" y="1498092"/>
                </a:lnTo>
                <a:lnTo>
                  <a:pt x="4596378" y="1498092"/>
                </a:lnTo>
                <a:close/>
              </a:path>
              <a:path extrusionOk="0" h="1498600" w="5646420">
                <a:moveTo>
                  <a:pt x="4546086" y="1498092"/>
                </a:moveTo>
                <a:lnTo>
                  <a:pt x="4546086" y="1485900"/>
                </a:lnTo>
                <a:lnTo>
                  <a:pt x="4507986" y="1485900"/>
                </a:lnTo>
                <a:lnTo>
                  <a:pt x="4507986" y="1498092"/>
                </a:lnTo>
                <a:lnTo>
                  <a:pt x="4546086" y="1498092"/>
                </a:lnTo>
                <a:close/>
              </a:path>
              <a:path extrusionOk="0" h="1498600" w="5646420">
                <a:moveTo>
                  <a:pt x="4495794" y="1498092"/>
                </a:moveTo>
                <a:lnTo>
                  <a:pt x="4495794" y="1485900"/>
                </a:lnTo>
                <a:lnTo>
                  <a:pt x="4457694" y="1485900"/>
                </a:lnTo>
                <a:lnTo>
                  <a:pt x="4457694" y="1498092"/>
                </a:lnTo>
                <a:lnTo>
                  <a:pt x="4495794" y="1498092"/>
                </a:lnTo>
                <a:close/>
              </a:path>
              <a:path extrusionOk="0" h="1498600" w="5646420">
                <a:moveTo>
                  <a:pt x="4443978" y="1498092"/>
                </a:moveTo>
                <a:lnTo>
                  <a:pt x="4443978" y="1485900"/>
                </a:lnTo>
                <a:lnTo>
                  <a:pt x="4405878" y="1485900"/>
                </a:lnTo>
                <a:lnTo>
                  <a:pt x="4405878" y="1498092"/>
                </a:lnTo>
                <a:lnTo>
                  <a:pt x="4443978" y="1498092"/>
                </a:lnTo>
                <a:close/>
              </a:path>
              <a:path extrusionOk="0" h="1498600" w="5646420">
                <a:moveTo>
                  <a:pt x="4393686" y="1498092"/>
                </a:moveTo>
                <a:lnTo>
                  <a:pt x="4393686" y="1485900"/>
                </a:lnTo>
                <a:lnTo>
                  <a:pt x="4355586" y="1485900"/>
                </a:lnTo>
                <a:lnTo>
                  <a:pt x="4355586" y="1498092"/>
                </a:lnTo>
                <a:lnTo>
                  <a:pt x="4393686" y="1498092"/>
                </a:lnTo>
                <a:close/>
              </a:path>
              <a:path extrusionOk="0" h="1498600" w="5646420">
                <a:moveTo>
                  <a:pt x="4343394" y="1498092"/>
                </a:moveTo>
                <a:lnTo>
                  <a:pt x="4343394" y="1485900"/>
                </a:lnTo>
                <a:lnTo>
                  <a:pt x="4305294" y="1485900"/>
                </a:lnTo>
                <a:lnTo>
                  <a:pt x="4305294" y="1498092"/>
                </a:lnTo>
                <a:lnTo>
                  <a:pt x="4343394" y="1498092"/>
                </a:lnTo>
                <a:close/>
              </a:path>
              <a:path extrusionOk="0" h="1498600" w="5646420">
                <a:moveTo>
                  <a:pt x="4291578" y="1498092"/>
                </a:moveTo>
                <a:lnTo>
                  <a:pt x="4291578" y="1485900"/>
                </a:lnTo>
                <a:lnTo>
                  <a:pt x="4253478" y="1485900"/>
                </a:lnTo>
                <a:lnTo>
                  <a:pt x="4253478" y="1498092"/>
                </a:lnTo>
                <a:lnTo>
                  <a:pt x="4291578" y="1498092"/>
                </a:lnTo>
                <a:close/>
              </a:path>
              <a:path extrusionOk="0" h="1498600" w="5646420">
                <a:moveTo>
                  <a:pt x="4241286" y="1498092"/>
                </a:moveTo>
                <a:lnTo>
                  <a:pt x="4241286" y="1485900"/>
                </a:lnTo>
                <a:lnTo>
                  <a:pt x="4203186" y="1485900"/>
                </a:lnTo>
                <a:lnTo>
                  <a:pt x="4203186" y="1498092"/>
                </a:lnTo>
                <a:lnTo>
                  <a:pt x="4241286" y="1498092"/>
                </a:lnTo>
                <a:close/>
              </a:path>
              <a:path extrusionOk="0" h="1498600" w="5646420">
                <a:moveTo>
                  <a:pt x="4190994" y="1498092"/>
                </a:moveTo>
                <a:lnTo>
                  <a:pt x="4190994" y="1485900"/>
                </a:lnTo>
                <a:lnTo>
                  <a:pt x="4152894" y="1485900"/>
                </a:lnTo>
                <a:lnTo>
                  <a:pt x="4152894" y="1498092"/>
                </a:lnTo>
                <a:lnTo>
                  <a:pt x="4190994" y="1498092"/>
                </a:lnTo>
                <a:close/>
              </a:path>
              <a:path extrusionOk="0" h="1498600" w="5646420">
                <a:moveTo>
                  <a:pt x="4139178" y="1498092"/>
                </a:moveTo>
                <a:lnTo>
                  <a:pt x="4139178" y="1485900"/>
                </a:lnTo>
                <a:lnTo>
                  <a:pt x="4101078" y="1485900"/>
                </a:lnTo>
                <a:lnTo>
                  <a:pt x="4101078" y="1498092"/>
                </a:lnTo>
                <a:lnTo>
                  <a:pt x="4139178" y="1498092"/>
                </a:lnTo>
                <a:close/>
              </a:path>
              <a:path extrusionOk="0" h="1498600" w="5646420">
                <a:moveTo>
                  <a:pt x="4088886" y="1498092"/>
                </a:moveTo>
                <a:lnTo>
                  <a:pt x="4088886" y="1485900"/>
                </a:lnTo>
                <a:lnTo>
                  <a:pt x="4050786" y="1485900"/>
                </a:lnTo>
                <a:lnTo>
                  <a:pt x="4050786" y="1498092"/>
                </a:lnTo>
                <a:lnTo>
                  <a:pt x="4088886" y="1498092"/>
                </a:lnTo>
                <a:close/>
              </a:path>
              <a:path extrusionOk="0" h="1498600" w="5646420">
                <a:moveTo>
                  <a:pt x="4038594" y="1498092"/>
                </a:moveTo>
                <a:lnTo>
                  <a:pt x="4038594" y="1485900"/>
                </a:lnTo>
                <a:lnTo>
                  <a:pt x="4000494" y="1485900"/>
                </a:lnTo>
                <a:lnTo>
                  <a:pt x="4000494" y="1498092"/>
                </a:lnTo>
                <a:lnTo>
                  <a:pt x="4038594" y="1498092"/>
                </a:lnTo>
                <a:close/>
              </a:path>
              <a:path extrusionOk="0" h="1498600" w="5646420">
                <a:moveTo>
                  <a:pt x="3986778" y="1498092"/>
                </a:moveTo>
                <a:lnTo>
                  <a:pt x="3986778" y="1485900"/>
                </a:lnTo>
                <a:lnTo>
                  <a:pt x="3948678" y="1485900"/>
                </a:lnTo>
                <a:lnTo>
                  <a:pt x="3948678" y="1498092"/>
                </a:lnTo>
                <a:lnTo>
                  <a:pt x="3986778" y="1498092"/>
                </a:lnTo>
                <a:close/>
              </a:path>
              <a:path extrusionOk="0" h="1498600" w="5646420">
                <a:moveTo>
                  <a:pt x="3936486" y="1498092"/>
                </a:moveTo>
                <a:lnTo>
                  <a:pt x="3936486" y="1485900"/>
                </a:lnTo>
                <a:lnTo>
                  <a:pt x="3898386" y="1485900"/>
                </a:lnTo>
                <a:lnTo>
                  <a:pt x="3898386" y="1498092"/>
                </a:lnTo>
                <a:lnTo>
                  <a:pt x="3936486" y="1498092"/>
                </a:lnTo>
                <a:close/>
              </a:path>
              <a:path extrusionOk="0" h="1498600" w="5646420">
                <a:moveTo>
                  <a:pt x="3886194" y="1498092"/>
                </a:moveTo>
                <a:lnTo>
                  <a:pt x="3886194" y="1485900"/>
                </a:lnTo>
                <a:lnTo>
                  <a:pt x="3848094" y="1485900"/>
                </a:lnTo>
                <a:lnTo>
                  <a:pt x="3848094" y="1498092"/>
                </a:lnTo>
                <a:lnTo>
                  <a:pt x="3886194" y="1498092"/>
                </a:lnTo>
                <a:close/>
              </a:path>
              <a:path extrusionOk="0" h="1498600" w="5646420">
                <a:moveTo>
                  <a:pt x="3834378" y="1498092"/>
                </a:moveTo>
                <a:lnTo>
                  <a:pt x="3834378" y="1485900"/>
                </a:lnTo>
                <a:lnTo>
                  <a:pt x="3796278" y="1485900"/>
                </a:lnTo>
                <a:lnTo>
                  <a:pt x="3796278" y="1498092"/>
                </a:lnTo>
                <a:lnTo>
                  <a:pt x="3834378" y="1498092"/>
                </a:lnTo>
                <a:close/>
              </a:path>
              <a:path extrusionOk="0" h="1498600" w="5646420">
                <a:moveTo>
                  <a:pt x="3784086" y="1498092"/>
                </a:moveTo>
                <a:lnTo>
                  <a:pt x="3784086" y="1485900"/>
                </a:lnTo>
                <a:lnTo>
                  <a:pt x="3745986" y="1485900"/>
                </a:lnTo>
                <a:lnTo>
                  <a:pt x="3745986" y="1498092"/>
                </a:lnTo>
                <a:lnTo>
                  <a:pt x="3784086" y="1498092"/>
                </a:lnTo>
                <a:close/>
              </a:path>
              <a:path extrusionOk="0" h="1498600" w="5646420">
                <a:moveTo>
                  <a:pt x="3733794" y="1498092"/>
                </a:moveTo>
                <a:lnTo>
                  <a:pt x="3733794" y="1485900"/>
                </a:lnTo>
                <a:lnTo>
                  <a:pt x="3695694" y="1485900"/>
                </a:lnTo>
                <a:lnTo>
                  <a:pt x="3695694" y="1498092"/>
                </a:lnTo>
                <a:lnTo>
                  <a:pt x="3733794" y="1498092"/>
                </a:lnTo>
                <a:close/>
              </a:path>
              <a:path extrusionOk="0" h="1498600" w="5646420">
                <a:moveTo>
                  <a:pt x="3681978" y="1498092"/>
                </a:moveTo>
                <a:lnTo>
                  <a:pt x="3681978" y="1485900"/>
                </a:lnTo>
                <a:lnTo>
                  <a:pt x="3643878" y="1485900"/>
                </a:lnTo>
                <a:lnTo>
                  <a:pt x="3643878" y="1498092"/>
                </a:lnTo>
                <a:lnTo>
                  <a:pt x="3681978" y="1498092"/>
                </a:lnTo>
                <a:close/>
              </a:path>
              <a:path extrusionOk="0" h="1498600" w="5646420">
                <a:moveTo>
                  <a:pt x="3631686" y="1498092"/>
                </a:moveTo>
                <a:lnTo>
                  <a:pt x="3631686" y="1485900"/>
                </a:lnTo>
                <a:lnTo>
                  <a:pt x="3593586" y="1485900"/>
                </a:lnTo>
                <a:lnTo>
                  <a:pt x="3593586" y="1498092"/>
                </a:lnTo>
                <a:lnTo>
                  <a:pt x="3631686" y="1498092"/>
                </a:lnTo>
                <a:close/>
              </a:path>
              <a:path extrusionOk="0" h="1498600" w="5646420">
                <a:moveTo>
                  <a:pt x="3581394" y="1498092"/>
                </a:moveTo>
                <a:lnTo>
                  <a:pt x="3581394" y="1485900"/>
                </a:lnTo>
                <a:lnTo>
                  <a:pt x="3543294" y="1485900"/>
                </a:lnTo>
                <a:lnTo>
                  <a:pt x="3543294" y="1498092"/>
                </a:lnTo>
                <a:lnTo>
                  <a:pt x="3581394" y="1498092"/>
                </a:lnTo>
                <a:close/>
              </a:path>
              <a:path extrusionOk="0" h="1498600" w="5646420">
                <a:moveTo>
                  <a:pt x="3529578" y="1498092"/>
                </a:moveTo>
                <a:lnTo>
                  <a:pt x="3529578" y="1485900"/>
                </a:lnTo>
                <a:lnTo>
                  <a:pt x="3491478" y="1485900"/>
                </a:lnTo>
                <a:lnTo>
                  <a:pt x="3491478" y="1498092"/>
                </a:lnTo>
                <a:lnTo>
                  <a:pt x="3529578" y="1498092"/>
                </a:lnTo>
                <a:close/>
              </a:path>
              <a:path extrusionOk="0" h="1498600" w="5646420">
                <a:moveTo>
                  <a:pt x="3479286" y="1498092"/>
                </a:moveTo>
                <a:lnTo>
                  <a:pt x="3479286" y="1485900"/>
                </a:lnTo>
                <a:lnTo>
                  <a:pt x="3441186" y="1485900"/>
                </a:lnTo>
                <a:lnTo>
                  <a:pt x="3441186" y="1498092"/>
                </a:lnTo>
                <a:lnTo>
                  <a:pt x="3479286" y="1498092"/>
                </a:lnTo>
                <a:close/>
              </a:path>
              <a:path extrusionOk="0" h="1498600" w="5646420">
                <a:moveTo>
                  <a:pt x="3428994" y="1498092"/>
                </a:moveTo>
                <a:lnTo>
                  <a:pt x="3428994" y="1485900"/>
                </a:lnTo>
                <a:lnTo>
                  <a:pt x="3390894" y="1485900"/>
                </a:lnTo>
                <a:lnTo>
                  <a:pt x="3390894" y="1498092"/>
                </a:lnTo>
                <a:lnTo>
                  <a:pt x="3428994" y="1498092"/>
                </a:lnTo>
                <a:close/>
              </a:path>
              <a:path extrusionOk="0" h="1498600" w="5646420">
                <a:moveTo>
                  <a:pt x="3377178" y="1498092"/>
                </a:moveTo>
                <a:lnTo>
                  <a:pt x="3377178" y="1485900"/>
                </a:lnTo>
                <a:lnTo>
                  <a:pt x="3339078" y="1485900"/>
                </a:lnTo>
                <a:lnTo>
                  <a:pt x="3339078" y="1498092"/>
                </a:lnTo>
                <a:lnTo>
                  <a:pt x="3377178" y="1498092"/>
                </a:lnTo>
                <a:close/>
              </a:path>
              <a:path extrusionOk="0" h="1498600" w="5646420">
                <a:moveTo>
                  <a:pt x="3326886" y="1498092"/>
                </a:moveTo>
                <a:lnTo>
                  <a:pt x="3326886" y="1485900"/>
                </a:lnTo>
                <a:lnTo>
                  <a:pt x="3288786" y="1485900"/>
                </a:lnTo>
                <a:lnTo>
                  <a:pt x="3288786" y="1498092"/>
                </a:lnTo>
                <a:lnTo>
                  <a:pt x="3326886" y="1498092"/>
                </a:lnTo>
                <a:close/>
              </a:path>
              <a:path extrusionOk="0" h="1498600" w="5646420">
                <a:moveTo>
                  <a:pt x="3276594" y="1498092"/>
                </a:moveTo>
                <a:lnTo>
                  <a:pt x="3276594" y="1485900"/>
                </a:lnTo>
                <a:lnTo>
                  <a:pt x="3238494" y="1485900"/>
                </a:lnTo>
                <a:lnTo>
                  <a:pt x="3238494" y="1498092"/>
                </a:lnTo>
                <a:lnTo>
                  <a:pt x="3276594" y="1498092"/>
                </a:lnTo>
                <a:close/>
              </a:path>
              <a:path extrusionOk="0" h="1498600" w="5646420">
                <a:moveTo>
                  <a:pt x="3224778" y="1498092"/>
                </a:moveTo>
                <a:lnTo>
                  <a:pt x="3224778" y="1485900"/>
                </a:lnTo>
                <a:lnTo>
                  <a:pt x="3186678" y="1485900"/>
                </a:lnTo>
                <a:lnTo>
                  <a:pt x="3186678" y="1498092"/>
                </a:lnTo>
                <a:lnTo>
                  <a:pt x="3224778" y="1498092"/>
                </a:lnTo>
                <a:close/>
              </a:path>
              <a:path extrusionOk="0" h="1498600" w="5646420">
                <a:moveTo>
                  <a:pt x="3174486" y="1498092"/>
                </a:moveTo>
                <a:lnTo>
                  <a:pt x="3174486" y="1485900"/>
                </a:lnTo>
                <a:lnTo>
                  <a:pt x="3136386" y="1485900"/>
                </a:lnTo>
                <a:lnTo>
                  <a:pt x="3136386" y="1498092"/>
                </a:lnTo>
                <a:lnTo>
                  <a:pt x="3174486" y="1498092"/>
                </a:lnTo>
                <a:close/>
              </a:path>
              <a:path extrusionOk="0" h="1498600" w="5646420">
                <a:moveTo>
                  <a:pt x="3124194" y="1498092"/>
                </a:moveTo>
                <a:lnTo>
                  <a:pt x="3124194" y="1485900"/>
                </a:lnTo>
                <a:lnTo>
                  <a:pt x="3086094" y="1485900"/>
                </a:lnTo>
                <a:lnTo>
                  <a:pt x="3086094" y="1498092"/>
                </a:lnTo>
                <a:lnTo>
                  <a:pt x="3124194" y="1498092"/>
                </a:lnTo>
                <a:close/>
              </a:path>
              <a:path extrusionOk="0" h="1498600" w="5646420">
                <a:moveTo>
                  <a:pt x="3072378" y="1498092"/>
                </a:moveTo>
                <a:lnTo>
                  <a:pt x="3072378" y="1485900"/>
                </a:lnTo>
                <a:lnTo>
                  <a:pt x="3034278" y="1485900"/>
                </a:lnTo>
                <a:lnTo>
                  <a:pt x="3034278" y="1498092"/>
                </a:lnTo>
                <a:lnTo>
                  <a:pt x="3072378" y="1498092"/>
                </a:lnTo>
                <a:close/>
              </a:path>
              <a:path extrusionOk="0" h="1498600" w="5646420">
                <a:moveTo>
                  <a:pt x="3022086" y="1498092"/>
                </a:moveTo>
                <a:lnTo>
                  <a:pt x="3022086" y="1485900"/>
                </a:lnTo>
                <a:lnTo>
                  <a:pt x="2983986" y="1485900"/>
                </a:lnTo>
                <a:lnTo>
                  <a:pt x="2983986" y="1498092"/>
                </a:lnTo>
                <a:lnTo>
                  <a:pt x="3022086" y="1498092"/>
                </a:lnTo>
                <a:close/>
              </a:path>
              <a:path extrusionOk="0" h="1498600" w="5646420">
                <a:moveTo>
                  <a:pt x="2971794" y="1498092"/>
                </a:moveTo>
                <a:lnTo>
                  <a:pt x="2971794" y="1485900"/>
                </a:lnTo>
                <a:lnTo>
                  <a:pt x="2933694" y="1485900"/>
                </a:lnTo>
                <a:lnTo>
                  <a:pt x="2933694" y="1498092"/>
                </a:lnTo>
                <a:lnTo>
                  <a:pt x="2971794" y="1498092"/>
                </a:lnTo>
                <a:close/>
              </a:path>
              <a:path extrusionOk="0" h="1498600" w="5646420">
                <a:moveTo>
                  <a:pt x="2919978" y="1498092"/>
                </a:moveTo>
                <a:lnTo>
                  <a:pt x="2919978" y="1485900"/>
                </a:lnTo>
                <a:lnTo>
                  <a:pt x="2881878" y="1485900"/>
                </a:lnTo>
                <a:lnTo>
                  <a:pt x="2881878" y="1498092"/>
                </a:lnTo>
                <a:lnTo>
                  <a:pt x="2919978" y="1498092"/>
                </a:lnTo>
                <a:close/>
              </a:path>
              <a:path extrusionOk="0" h="1498600" w="5646420">
                <a:moveTo>
                  <a:pt x="2869686" y="1498092"/>
                </a:moveTo>
                <a:lnTo>
                  <a:pt x="2869686" y="1485900"/>
                </a:lnTo>
                <a:lnTo>
                  <a:pt x="2831586" y="1485900"/>
                </a:lnTo>
                <a:lnTo>
                  <a:pt x="2831586" y="1498092"/>
                </a:lnTo>
                <a:lnTo>
                  <a:pt x="2869686" y="1498092"/>
                </a:lnTo>
                <a:close/>
              </a:path>
              <a:path extrusionOk="0" h="1498600" w="5646420">
                <a:moveTo>
                  <a:pt x="2819394" y="1498092"/>
                </a:moveTo>
                <a:lnTo>
                  <a:pt x="2819394" y="1485900"/>
                </a:lnTo>
                <a:lnTo>
                  <a:pt x="2781294" y="1485900"/>
                </a:lnTo>
                <a:lnTo>
                  <a:pt x="2781294" y="1498092"/>
                </a:lnTo>
                <a:lnTo>
                  <a:pt x="2819394" y="1498092"/>
                </a:lnTo>
                <a:close/>
              </a:path>
              <a:path extrusionOk="0" h="1498600" w="5646420">
                <a:moveTo>
                  <a:pt x="2767578" y="1498092"/>
                </a:moveTo>
                <a:lnTo>
                  <a:pt x="2767578" y="1485900"/>
                </a:lnTo>
                <a:lnTo>
                  <a:pt x="2729478" y="1485900"/>
                </a:lnTo>
                <a:lnTo>
                  <a:pt x="2729478" y="1498092"/>
                </a:lnTo>
                <a:lnTo>
                  <a:pt x="2767578" y="1498092"/>
                </a:lnTo>
                <a:close/>
              </a:path>
              <a:path extrusionOk="0" h="1498600" w="5646420">
                <a:moveTo>
                  <a:pt x="2717286" y="1498092"/>
                </a:moveTo>
                <a:lnTo>
                  <a:pt x="2717286" y="1485900"/>
                </a:lnTo>
                <a:lnTo>
                  <a:pt x="2679186" y="1485900"/>
                </a:lnTo>
                <a:lnTo>
                  <a:pt x="2679186" y="1498092"/>
                </a:lnTo>
                <a:lnTo>
                  <a:pt x="2717286" y="1498092"/>
                </a:lnTo>
                <a:close/>
              </a:path>
              <a:path extrusionOk="0" h="1498600" w="5646420">
                <a:moveTo>
                  <a:pt x="2666994" y="1498092"/>
                </a:moveTo>
                <a:lnTo>
                  <a:pt x="2666994" y="1485900"/>
                </a:lnTo>
                <a:lnTo>
                  <a:pt x="2628894" y="1485900"/>
                </a:lnTo>
                <a:lnTo>
                  <a:pt x="2628894" y="1498092"/>
                </a:lnTo>
                <a:lnTo>
                  <a:pt x="2666994" y="1498092"/>
                </a:lnTo>
                <a:close/>
              </a:path>
              <a:path extrusionOk="0" h="1498600" w="5646420">
                <a:moveTo>
                  <a:pt x="2615178" y="1498092"/>
                </a:moveTo>
                <a:lnTo>
                  <a:pt x="2615178" y="1485900"/>
                </a:lnTo>
                <a:lnTo>
                  <a:pt x="2577078" y="1485900"/>
                </a:lnTo>
                <a:lnTo>
                  <a:pt x="2577078" y="1498092"/>
                </a:lnTo>
                <a:lnTo>
                  <a:pt x="2615178" y="1498092"/>
                </a:lnTo>
                <a:close/>
              </a:path>
              <a:path extrusionOk="0" h="1498600" w="5646420">
                <a:moveTo>
                  <a:pt x="2564886" y="1498092"/>
                </a:moveTo>
                <a:lnTo>
                  <a:pt x="2564886" y="1485900"/>
                </a:lnTo>
                <a:lnTo>
                  <a:pt x="2526786" y="1485900"/>
                </a:lnTo>
                <a:lnTo>
                  <a:pt x="2526786" y="1498092"/>
                </a:lnTo>
                <a:lnTo>
                  <a:pt x="2564886" y="1498092"/>
                </a:lnTo>
                <a:close/>
              </a:path>
              <a:path extrusionOk="0" h="1498600" w="5646420">
                <a:moveTo>
                  <a:pt x="2514594" y="1498092"/>
                </a:moveTo>
                <a:lnTo>
                  <a:pt x="2514594" y="1485900"/>
                </a:lnTo>
                <a:lnTo>
                  <a:pt x="2476494" y="1485900"/>
                </a:lnTo>
                <a:lnTo>
                  <a:pt x="2476494" y="1498092"/>
                </a:lnTo>
                <a:lnTo>
                  <a:pt x="2514594" y="1498092"/>
                </a:lnTo>
                <a:close/>
              </a:path>
              <a:path extrusionOk="0" h="1498600" w="5646420">
                <a:moveTo>
                  <a:pt x="2462778" y="1498092"/>
                </a:moveTo>
                <a:lnTo>
                  <a:pt x="2462778" y="1485900"/>
                </a:lnTo>
                <a:lnTo>
                  <a:pt x="2424678" y="1485900"/>
                </a:lnTo>
                <a:lnTo>
                  <a:pt x="2424678" y="1498092"/>
                </a:lnTo>
                <a:lnTo>
                  <a:pt x="2462778" y="1498092"/>
                </a:lnTo>
                <a:close/>
              </a:path>
              <a:path extrusionOk="0" h="1498600" w="5646420">
                <a:moveTo>
                  <a:pt x="2412486" y="1498092"/>
                </a:moveTo>
                <a:lnTo>
                  <a:pt x="2412486" y="1485900"/>
                </a:lnTo>
                <a:lnTo>
                  <a:pt x="2374386" y="1485900"/>
                </a:lnTo>
                <a:lnTo>
                  <a:pt x="2374386" y="1498092"/>
                </a:lnTo>
                <a:lnTo>
                  <a:pt x="2412486" y="1498092"/>
                </a:lnTo>
                <a:close/>
              </a:path>
              <a:path extrusionOk="0" h="1498600" w="5646420">
                <a:moveTo>
                  <a:pt x="2362194" y="1498092"/>
                </a:moveTo>
                <a:lnTo>
                  <a:pt x="2362194" y="1485900"/>
                </a:lnTo>
                <a:lnTo>
                  <a:pt x="2324094" y="1485900"/>
                </a:lnTo>
                <a:lnTo>
                  <a:pt x="2324094" y="1498092"/>
                </a:lnTo>
                <a:lnTo>
                  <a:pt x="2362194" y="1498092"/>
                </a:lnTo>
                <a:close/>
              </a:path>
              <a:path extrusionOk="0" h="1498600" w="5646420">
                <a:moveTo>
                  <a:pt x="2310378" y="1498092"/>
                </a:moveTo>
                <a:lnTo>
                  <a:pt x="2310378" y="1485900"/>
                </a:lnTo>
                <a:lnTo>
                  <a:pt x="2272278" y="1485900"/>
                </a:lnTo>
                <a:lnTo>
                  <a:pt x="2272278" y="1498092"/>
                </a:lnTo>
                <a:lnTo>
                  <a:pt x="2310378" y="1498092"/>
                </a:lnTo>
                <a:close/>
              </a:path>
              <a:path extrusionOk="0" h="1498600" w="5646420">
                <a:moveTo>
                  <a:pt x="2260086" y="1498092"/>
                </a:moveTo>
                <a:lnTo>
                  <a:pt x="2260086" y="1485900"/>
                </a:lnTo>
                <a:lnTo>
                  <a:pt x="2221986" y="1485900"/>
                </a:lnTo>
                <a:lnTo>
                  <a:pt x="2221986" y="1498092"/>
                </a:lnTo>
                <a:lnTo>
                  <a:pt x="2260086" y="1498092"/>
                </a:lnTo>
                <a:close/>
              </a:path>
              <a:path extrusionOk="0" h="1498600" w="5646420">
                <a:moveTo>
                  <a:pt x="2209794" y="1498092"/>
                </a:moveTo>
                <a:lnTo>
                  <a:pt x="2209794" y="1485900"/>
                </a:lnTo>
                <a:lnTo>
                  <a:pt x="2171694" y="1485900"/>
                </a:lnTo>
                <a:lnTo>
                  <a:pt x="2171694" y="1498092"/>
                </a:lnTo>
                <a:lnTo>
                  <a:pt x="2209794" y="1498092"/>
                </a:lnTo>
                <a:close/>
              </a:path>
              <a:path extrusionOk="0" h="1498600" w="5646420">
                <a:moveTo>
                  <a:pt x="2157978" y="1498092"/>
                </a:moveTo>
                <a:lnTo>
                  <a:pt x="2157978" y="1485900"/>
                </a:lnTo>
                <a:lnTo>
                  <a:pt x="2119878" y="1485900"/>
                </a:lnTo>
                <a:lnTo>
                  <a:pt x="2119878" y="1498092"/>
                </a:lnTo>
                <a:lnTo>
                  <a:pt x="2157978" y="1498092"/>
                </a:lnTo>
                <a:close/>
              </a:path>
              <a:path extrusionOk="0" h="1498600" w="5646420">
                <a:moveTo>
                  <a:pt x="2107686" y="1498092"/>
                </a:moveTo>
                <a:lnTo>
                  <a:pt x="2107686" y="1485900"/>
                </a:lnTo>
                <a:lnTo>
                  <a:pt x="2069586" y="1485900"/>
                </a:lnTo>
                <a:lnTo>
                  <a:pt x="2069586" y="1498092"/>
                </a:lnTo>
                <a:lnTo>
                  <a:pt x="2107686" y="1498092"/>
                </a:lnTo>
                <a:close/>
              </a:path>
              <a:path extrusionOk="0" h="1498600" w="5646420">
                <a:moveTo>
                  <a:pt x="2057394" y="1498092"/>
                </a:moveTo>
                <a:lnTo>
                  <a:pt x="2057394" y="1485900"/>
                </a:lnTo>
                <a:lnTo>
                  <a:pt x="2019294" y="1485900"/>
                </a:lnTo>
                <a:lnTo>
                  <a:pt x="2019294" y="1498092"/>
                </a:lnTo>
                <a:lnTo>
                  <a:pt x="2057394" y="1498092"/>
                </a:lnTo>
                <a:close/>
              </a:path>
              <a:path extrusionOk="0" h="1498600" w="5646420">
                <a:moveTo>
                  <a:pt x="2005578" y="1498092"/>
                </a:moveTo>
                <a:lnTo>
                  <a:pt x="2005578" y="1485900"/>
                </a:lnTo>
                <a:lnTo>
                  <a:pt x="1967478" y="1485900"/>
                </a:lnTo>
                <a:lnTo>
                  <a:pt x="1967478" y="1498092"/>
                </a:lnTo>
                <a:lnTo>
                  <a:pt x="2005578" y="1498092"/>
                </a:lnTo>
                <a:close/>
              </a:path>
              <a:path extrusionOk="0" h="1498600" w="5646420">
                <a:moveTo>
                  <a:pt x="1955286" y="1498092"/>
                </a:moveTo>
                <a:lnTo>
                  <a:pt x="1955286" y="1485900"/>
                </a:lnTo>
                <a:lnTo>
                  <a:pt x="1917186" y="1485900"/>
                </a:lnTo>
                <a:lnTo>
                  <a:pt x="1917186" y="1498092"/>
                </a:lnTo>
                <a:lnTo>
                  <a:pt x="1955286" y="1498092"/>
                </a:lnTo>
                <a:close/>
              </a:path>
              <a:path extrusionOk="0" h="1498600" w="5646420">
                <a:moveTo>
                  <a:pt x="1904994" y="1498092"/>
                </a:moveTo>
                <a:lnTo>
                  <a:pt x="1904994" y="1485900"/>
                </a:lnTo>
                <a:lnTo>
                  <a:pt x="1866894" y="1485900"/>
                </a:lnTo>
                <a:lnTo>
                  <a:pt x="1866894" y="1498092"/>
                </a:lnTo>
                <a:lnTo>
                  <a:pt x="1904994" y="1498092"/>
                </a:lnTo>
                <a:close/>
              </a:path>
              <a:path extrusionOk="0" h="1498600" w="5646420">
                <a:moveTo>
                  <a:pt x="1853178" y="1498092"/>
                </a:moveTo>
                <a:lnTo>
                  <a:pt x="1853178" y="1485900"/>
                </a:lnTo>
                <a:lnTo>
                  <a:pt x="1815078" y="1485900"/>
                </a:lnTo>
                <a:lnTo>
                  <a:pt x="1815078" y="1498092"/>
                </a:lnTo>
                <a:lnTo>
                  <a:pt x="1853178" y="1498092"/>
                </a:lnTo>
                <a:close/>
              </a:path>
              <a:path extrusionOk="0" h="1498600" w="5646420">
                <a:moveTo>
                  <a:pt x="1802886" y="1498092"/>
                </a:moveTo>
                <a:lnTo>
                  <a:pt x="1802886" y="1485900"/>
                </a:lnTo>
                <a:lnTo>
                  <a:pt x="1764786" y="1485900"/>
                </a:lnTo>
                <a:lnTo>
                  <a:pt x="1764786" y="1498092"/>
                </a:lnTo>
                <a:lnTo>
                  <a:pt x="1802886" y="1498092"/>
                </a:lnTo>
                <a:close/>
              </a:path>
              <a:path extrusionOk="0" h="1498600" w="5646420">
                <a:moveTo>
                  <a:pt x="1752594" y="1498092"/>
                </a:moveTo>
                <a:lnTo>
                  <a:pt x="1752594" y="1485900"/>
                </a:lnTo>
                <a:lnTo>
                  <a:pt x="1714494" y="1485900"/>
                </a:lnTo>
                <a:lnTo>
                  <a:pt x="1714494" y="1498092"/>
                </a:lnTo>
                <a:lnTo>
                  <a:pt x="1752594" y="1498092"/>
                </a:lnTo>
                <a:close/>
              </a:path>
              <a:path extrusionOk="0" h="1498600" w="5646420">
                <a:moveTo>
                  <a:pt x="1700778" y="1498092"/>
                </a:moveTo>
                <a:lnTo>
                  <a:pt x="1700778" y="1485900"/>
                </a:lnTo>
                <a:lnTo>
                  <a:pt x="1662678" y="1485900"/>
                </a:lnTo>
                <a:lnTo>
                  <a:pt x="1662678" y="1498092"/>
                </a:lnTo>
                <a:lnTo>
                  <a:pt x="1700778" y="1498092"/>
                </a:lnTo>
                <a:close/>
              </a:path>
              <a:path extrusionOk="0" h="1498600" w="5646420">
                <a:moveTo>
                  <a:pt x="1650486" y="1498092"/>
                </a:moveTo>
                <a:lnTo>
                  <a:pt x="1650486" y="1485900"/>
                </a:lnTo>
                <a:lnTo>
                  <a:pt x="1612386" y="1485900"/>
                </a:lnTo>
                <a:lnTo>
                  <a:pt x="1612386" y="1498092"/>
                </a:lnTo>
                <a:lnTo>
                  <a:pt x="1650486" y="1498092"/>
                </a:lnTo>
                <a:close/>
              </a:path>
              <a:path extrusionOk="0" h="1498600" w="5646420">
                <a:moveTo>
                  <a:pt x="1600194" y="1498092"/>
                </a:moveTo>
                <a:lnTo>
                  <a:pt x="1600194" y="1485900"/>
                </a:lnTo>
                <a:lnTo>
                  <a:pt x="1562094" y="1485900"/>
                </a:lnTo>
                <a:lnTo>
                  <a:pt x="1562094" y="1498092"/>
                </a:lnTo>
                <a:lnTo>
                  <a:pt x="1600194" y="1498092"/>
                </a:lnTo>
                <a:close/>
              </a:path>
              <a:path extrusionOk="0" h="1498600" w="5646420">
                <a:moveTo>
                  <a:pt x="1548377" y="1498092"/>
                </a:moveTo>
                <a:lnTo>
                  <a:pt x="1548377" y="1485900"/>
                </a:lnTo>
                <a:lnTo>
                  <a:pt x="1510277" y="1485900"/>
                </a:lnTo>
                <a:lnTo>
                  <a:pt x="1510277" y="1498092"/>
                </a:lnTo>
                <a:lnTo>
                  <a:pt x="1548377" y="1498092"/>
                </a:lnTo>
                <a:close/>
              </a:path>
              <a:path extrusionOk="0" h="1498600" w="5646420">
                <a:moveTo>
                  <a:pt x="1498085" y="1498092"/>
                </a:moveTo>
                <a:lnTo>
                  <a:pt x="1498085" y="1485900"/>
                </a:lnTo>
                <a:lnTo>
                  <a:pt x="1459985" y="1485900"/>
                </a:lnTo>
                <a:lnTo>
                  <a:pt x="1459985" y="1498092"/>
                </a:lnTo>
                <a:lnTo>
                  <a:pt x="1498085" y="1498092"/>
                </a:lnTo>
                <a:close/>
              </a:path>
              <a:path extrusionOk="0" h="1498600" w="5646420">
                <a:moveTo>
                  <a:pt x="1447793" y="1498092"/>
                </a:moveTo>
                <a:lnTo>
                  <a:pt x="1447793" y="1485900"/>
                </a:lnTo>
                <a:lnTo>
                  <a:pt x="1409693" y="1485900"/>
                </a:lnTo>
                <a:lnTo>
                  <a:pt x="1409693" y="1498092"/>
                </a:lnTo>
                <a:lnTo>
                  <a:pt x="1447793" y="1498092"/>
                </a:lnTo>
                <a:close/>
              </a:path>
              <a:path extrusionOk="0" h="1498600" w="5646420">
                <a:moveTo>
                  <a:pt x="1395977" y="1498092"/>
                </a:moveTo>
                <a:lnTo>
                  <a:pt x="1395977" y="1485900"/>
                </a:lnTo>
                <a:lnTo>
                  <a:pt x="1357877" y="1485900"/>
                </a:lnTo>
                <a:lnTo>
                  <a:pt x="1357877" y="1498092"/>
                </a:lnTo>
                <a:lnTo>
                  <a:pt x="1395977" y="1498092"/>
                </a:lnTo>
                <a:close/>
              </a:path>
              <a:path extrusionOk="0" h="1498600" w="5646420">
                <a:moveTo>
                  <a:pt x="1345685" y="1498092"/>
                </a:moveTo>
                <a:lnTo>
                  <a:pt x="1345685" y="1485900"/>
                </a:lnTo>
                <a:lnTo>
                  <a:pt x="1307585" y="1485900"/>
                </a:lnTo>
                <a:lnTo>
                  <a:pt x="1307585" y="1498092"/>
                </a:lnTo>
                <a:lnTo>
                  <a:pt x="1345685" y="1498092"/>
                </a:lnTo>
                <a:close/>
              </a:path>
              <a:path extrusionOk="0" h="1498600" w="5646420">
                <a:moveTo>
                  <a:pt x="1295393" y="1498092"/>
                </a:moveTo>
                <a:lnTo>
                  <a:pt x="1295393" y="1485900"/>
                </a:lnTo>
                <a:lnTo>
                  <a:pt x="1257293" y="1485900"/>
                </a:lnTo>
                <a:lnTo>
                  <a:pt x="1257293" y="1498092"/>
                </a:lnTo>
                <a:lnTo>
                  <a:pt x="1295393" y="1498092"/>
                </a:lnTo>
                <a:close/>
              </a:path>
              <a:path extrusionOk="0" h="1498600" w="5646420">
                <a:moveTo>
                  <a:pt x="1243577" y="1498092"/>
                </a:moveTo>
                <a:lnTo>
                  <a:pt x="1243577" y="1485900"/>
                </a:lnTo>
                <a:lnTo>
                  <a:pt x="1205477" y="1485900"/>
                </a:lnTo>
                <a:lnTo>
                  <a:pt x="1205477" y="1498092"/>
                </a:lnTo>
                <a:lnTo>
                  <a:pt x="1243577" y="1498092"/>
                </a:lnTo>
                <a:close/>
              </a:path>
              <a:path extrusionOk="0" h="1498600" w="5646420">
                <a:moveTo>
                  <a:pt x="1193285" y="1498092"/>
                </a:moveTo>
                <a:lnTo>
                  <a:pt x="1193285" y="1485900"/>
                </a:lnTo>
                <a:lnTo>
                  <a:pt x="1155185" y="1485900"/>
                </a:lnTo>
                <a:lnTo>
                  <a:pt x="1155185" y="1498092"/>
                </a:lnTo>
                <a:lnTo>
                  <a:pt x="1193285" y="1498092"/>
                </a:lnTo>
                <a:close/>
              </a:path>
              <a:path extrusionOk="0" h="1498600" w="5646420">
                <a:moveTo>
                  <a:pt x="1142993" y="1498092"/>
                </a:moveTo>
                <a:lnTo>
                  <a:pt x="1142993" y="1485900"/>
                </a:lnTo>
                <a:lnTo>
                  <a:pt x="1104893" y="1485900"/>
                </a:lnTo>
                <a:lnTo>
                  <a:pt x="1104893" y="1498092"/>
                </a:lnTo>
                <a:lnTo>
                  <a:pt x="1142993" y="1498092"/>
                </a:lnTo>
                <a:close/>
              </a:path>
              <a:path extrusionOk="0" h="1498600" w="5646420">
                <a:moveTo>
                  <a:pt x="1091177" y="1498092"/>
                </a:moveTo>
                <a:lnTo>
                  <a:pt x="1091177" y="1485900"/>
                </a:lnTo>
                <a:lnTo>
                  <a:pt x="1053077" y="1485900"/>
                </a:lnTo>
                <a:lnTo>
                  <a:pt x="1053077" y="1498092"/>
                </a:lnTo>
                <a:lnTo>
                  <a:pt x="1091177" y="1498092"/>
                </a:lnTo>
                <a:close/>
              </a:path>
              <a:path extrusionOk="0" h="1498600" w="5646420">
                <a:moveTo>
                  <a:pt x="1040885" y="1498092"/>
                </a:moveTo>
                <a:lnTo>
                  <a:pt x="1040885" y="1485900"/>
                </a:lnTo>
                <a:lnTo>
                  <a:pt x="1002785" y="1485900"/>
                </a:lnTo>
                <a:lnTo>
                  <a:pt x="1002785" y="1498092"/>
                </a:lnTo>
                <a:lnTo>
                  <a:pt x="1040885" y="1498092"/>
                </a:lnTo>
                <a:close/>
              </a:path>
              <a:path extrusionOk="0" h="1498600" w="5646420">
                <a:moveTo>
                  <a:pt x="990593" y="1498092"/>
                </a:moveTo>
                <a:lnTo>
                  <a:pt x="990593" y="1485900"/>
                </a:lnTo>
                <a:lnTo>
                  <a:pt x="952493" y="1485900"/>
                </a:lnTo>
                <a:lnTo>
                  <a:pt x="952493" y="1498092"/>
                </a:lnTo>
                <a:lnTo>
                  <a:pt x="990593" y="1498092"/>
                </a:lnTo>
                <a:close/>
              </a:path>
              <a:path extrusionOk="0" h="1498600" w="5646420">
                <a:moveTo>
                  <a:pt x="938777" y="1498092"/>
                </a:moveTo>
                <a:lnTo>
                  <a:pt x="938777" y="1485900"/>
                </a:lnTo>
                <a:lnTo>
                  <a:pt x="900677" y="1485900"/>
                </a:lnTo>
                <a:lnTo>
                  <a:pt x="900677" y="1498092"/>
                </a:lnTo>
                <a:lnTo>
                  <a:pt x="938777" y="1498092"/>
                </a:lnTo>
                <a:close/>
              </a:path>
              <a:path extrusionOk="0" h="1498600" w="5646420">
                <a:moveTo>
                  <a:pt x="888485" y="1498092"/>
                </a:moveTo>
                <a:lnTo>
                  <a:pt x="888485" y="1485900"/>
                </a:lnTo>
                <a:lnTo>
                  <a:pt x="850385" y="1485900"/>
                </a:lnTo>
                <a:lnTo>
                  <a:pt x="850385" y="1498092"/>
                </a:lnTo>
                <a:lnTo>
                  <a:pt x="888485" y="1498092"/>
                </a:lnTo>
                <a:close/>
              </a:path>
              <a:path extrusionOk="0" h="1498600" w="5646420">
                <a:moveTo>
                  <a:pt x="838193" y="1498092"/>
                </a:moveTo>
                <a:lnTo>
                  <a:pt x="838193" y="1485900"/>
                </a:lnTo>
                <a:lnTo>
                  <a:pt x="800093" y="1485900"/>
                </a:lnTo>
                <a:lnTo>
                  <a:pt x="800093" y="1498092"/>
                </a:lnTo>
                <a:lnTo>
                  <a:pt x="838193" y="1498092"/>
                </a:lnTo>
                <a:close/>
              </a:path>
              <a:path extrusionOk="0" h="1498600" w="5646420">
                <a:moveTo>
                  <a:pt x="786377" y="1498092"/>
                </a:moveTo>
                <a:lnTo>
                  <a:pt x="786377" y="1485900"/>
                </a:lnTo>
                <a:lnTo>
                  <a:pt x="748284" y="1485900"/>
                </a:lnTo>
                <a:lnTo>
                  <a:pt x="748284" y="1498092"/>
                </a:lnTo>
                <a:lnTo>
                  <a:pt x="786377" y="1498092"/>
                </a:lnTo>
                <a:close/>
              </a:path>
              <a:path extrusionOk="0" h="1498600" w="5646420">
                <a:moveTo>
                  <a:pt x="736092" y="1498092"/>
                </a:moveTo>
                <a:lnTo>
                  <a:pt x="736092" y="1485900"/>
                </a:lnTo>
                <a:lnTo>
                  <a:pt x="697992" y="1485900"/>
                </a:lnTo>
                <a:lnTo>
                  <a:pt x="697992" y="1498092"/>
                </a:lnTo>
                <a:lnTo>
                  <a:pt x="736092" y="1498092"/>
                </a:lnTo>
                <a:close/>
              </a:path>
              <a:path extrusionOk="0" h="1498600" w="5646420">
                <a:moveTo>
                  <a:pt x="685800" y="1498092"/>
                </a:moveTo>
                <a:lnTo>
                  <a:pt x="685800" y="1485900"/>
                </a:lnTo>
                <a:lnTo>
                  <a:pt x="647700" y="1485900"/>
                </a:lnTo>
                <a:lnTo>
                  <a:pt x="647700" y="1498092"/>
                </a:lnTo>
                <a:lnTo>
                  <a:pt x="685800" y="1498092"/>
                </a:lnTo>
                <a:close/>
              </a:path>
              <a:path extrusionOk="0" h="1498600" w="5646420">
                <a:moveTo>
                  <a:pt x="633984" y="1498092"/>
                </a:moveTo>
                <a:lnTo>
                  <a:pt x="633984" y="1485900"/>
                </a:lnTo>
                <a:lnTo>
                  <a:pt x="595884" y="1485900"/>
                </a:lnTo>
                <a:lnTo>
                  <a:pt x="595884" y="1498092"/>
                </a:lnTo>
                <a:lnTo>
                  <a:pt x="633984" y="1498092"/>
                </a:lnTo>
                <a:close/>
              </a:path>
              <a:path extrusionOk="0" h="1498600" w="5646420">
                <a:moveTo>
                  <a:pt x="583692" y="1498092"/>
                </a:moveTo>
                <a:lnTo>
                  <a:pt x="583692" y="1485900"/>
                </a:lnTo>
                <a:lnTo>
                  <a:pt x="545592" y="1485900"/>
                </a:lnTo>
                <a:lnTo>
                  <a:pt x="545592" y="1498092"/>
                </a:lnTo>
                <a:lnTo>
                  <a:pt x="583692" y="1498092"/>
                </a:lnTo>
                <a:close/>
              </a:path>
              <a:path extrusionOk="0" h="1498600" w="5646420">
                <a:moveTo>
                  <a:pt x="533400" y="1498092"/>
                </a:moveTo>
                <a:lnTo>
                  <a:pt x="533400" y="1485900"/>
                </a:lnTo>
                <a:lnTo>
                  <a:pt x="495300" y="1485900"/>
                </a:lnTo>
                <a:lnTo>
                  <a:pt x="495300" y="1498092"/>
                </a:lnTo>
                <a:lnTo>
                  <a:pt x="533400" y="1498092"/>
                </a:lnTo>
                <a:close/>
              </a:path>
              <a:path extrusionOk="0" h="1498600" w="5646420">
                <a:moveTo>
                  <a:pt x="481584" y="1498092"/>
                </a:moveTo>
                <a:lnTo>
                  <a:pt x="481584" y="1485900"/>
                </a:lnTo>
                <a:lnTo>
                  <a:pt x="443484" y="1485900"/>
                </a:lnTo>
                <a:lnTo>
                  <a:pt x="443484" y="1498092"/>
                </a:lnTo>
                <a:lnTo>
                  <a:pt x="481584" y="1498092"/>
                </a:lnTo>
                <a:close/>
              </a:path>
              <a:path extrusionOk="0" h="1498600" w="5646420">
                <a:moveTo>
                  <a:pt x="431292" y="1498092"/>
                </a:moveTo>
                <a:lnTo>
                  <a:pt x="431292" y="1485900"/>
                </a:lnTo>
                <a:lnTo>
                  <a:pt x="393192" y="1485900"/>
                </a:lnTo>
                <a:lnTo>
                  <a:pt x="393192" y="1498092"/>
                </a:lnTo>
                <a:lnTo>
                  <a:pt x="431292" y="1498092"/>
                </a:lnTo>
                <a:close/>
              </a:path>
              <a:path extrusionOk="0" h="1498600" w="5646420">
                <a:moveTo>
                  <a:pt x="381000" y="1498092"/>
                </a:moveTo>
                <a:lnTo>
                  <a:pt x="381000" y="1485900"/>
                </a:lnTo>
                <a:lnTo>
                  <a:pt x="342900" y="1485900"/>
                </a:lnTo>
                <a:lnTo>
                  <a:pt x="342900" y="1498092"/>
                </a:lnTo>
                <a:lnTo>
                  <a:pt x="381000" y="1498092"/>
                </a:lnTo>
                <a:close/>
              </a:path>
              <a:path extrusionOk="0" h="1498600" w="5646420">
                <a:moveTo>
                  <a:pt x="329184" y="1498092"/>
                </a:moveTo>
                <a:lnTo>
                  <a:pt x="329184" y="1485900"/>
                </a:lnTo>
                <a:lnTo>
                  <a:pt x="291084" y="1485900"/>
                </a:lnTo>
                <a:lnTo>
                  <a:pt x="291084" y="1498092"/>
                </a:lnTo>
                <a:lnTo>
                  <a:pt x="329184" y="1498092"/>
                </a:lnTo>
                <a:close/>
              </a:path>
              <a:path extrusionOk="0" h="1498600" w="5646420">
                <a:moveTo>
                  <a:pt x="278892" y="1498092"/>
                </a:moveTo>
                <a:lnTo>
                  <a:pt x="278892" y="1485900"/>
                </a:lnTo>
                <a:lnTo>
                  <a:pt x="240792" y="1485900"/>
                </a:lnTo>
                <a:lnTo>
                  <a:pt x="240792" y="1498092"/>
                </a:lnTo>
                <a:lnTo>
                  <a:pt x="278892" y="1498092"/>
                </a:lnTo>
                <a:close/>
              </a:path>
              <a:path extrusionOk="0" h="1498600" w="5646420">
                <a:moveTo>
                  <a:pt x="228600" y="1498092"/>
                </a:moveTo>
                <a:lnTo>
                  <a:pt x="228600" y="1485900"/>
                </a:lnTo>
                <a:lnTo>
                  <a:pt x="190500" y="1485900"/>
                </a:lnTo>
                <a:lnTo>
                  <a:pt x="190500" y="1498092"/>
                </a:lnTo>
                <a:lnTo>
                  <a:pt x="228600" y="1498092"/>
                </a:lnTo>
                <a:close/>
              </a:path>
              <a:path extrusionOk="0" h="1498600" w="5646420">
                <a:moveTo>
                  <a:pt x="176784" y="1498092"/>
                </a:moveTo>
                <a:lnTo>
                  <a:pt x="176784" y="1485900"/>
                </a:lnTo>
                <a:lnTo>
                  <a:pt x="138684" y="1485900"/>
                </a:lnTo>
                <a:lnTo>
                  <a:pt x="138684" y="1498092"/>
                </a:lnTo>
                <a:lnTo>
                  <a:pt x="176784" y="1498092"/>
                </a:lnTo>
                <a:close/>
              </a:path>
              <a:path extrusionOk="0" h="1498600" w="5646420">
                <a:moveTo>
                  <a:pt x="126492" y="1498092"/>
                </a:moveTo>
                <a:lnTo>
                  <a:pt x="126492" y="1485900"/>
                </a:lnTo>
                <a:lnTo>
                  <a:pt x="88392" y="1485900"/>
                </a:lnTo>
                <a:lnTo>
                  <a:pt x="88392" y="1498092"/>
                </a:lnTo>
                <a:lnTo>
                  <a:pt x="126492" y="1498092"/>
                </a:lnTo>
                <a:close/>
              </a:path>
              <a:path extrusionOk="0" h="1498600" w="5646420">
                <a:moveTo>
                  <a:pt x="76200" y="1498092"/>
                </a:moveTo>
                <a:lnTo>
                  <a:pt x="76200" y="1485900"/>
                </a:lnTo>
                <a:lnTo>
                  <a:pt x="38100" y="1485900"/>
                </a:lnTo>
                <a:lnTo>
                  <a:pt x="38100" y="1498092"/>
                </a:lnTo>
                <a:lnTo>
                  <a:pt x="76200" y="1498092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1215492" y="648956"/>
            <a:ext cx="3375895" cy="3526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15"/>
          <p:cNvSpPr txBox="1"/>
          <p:nvPr>
            <p:ph type="title"/>
          </p:nvPr>
        </p:nvSpPr>
        <p:spPr>
          <a:xfrm>
            <a:off x="1199243" y="612315"/>
            <a:ext cx="6420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ena / tópico de cena</a:t>
            </a:r>
            <a:endParaRPr/>
          </a:p>
        </p:txBody>
      </p:sp>
      <p:sp>
        <p:nvSpPr>
          <p:cNvPr id="224" name="Google Shape;224;p15"/>
          <p:cNvSpPr txBox="1"/>
          <p:nvPr/>
        </p:nvSpPr>
        <p:spPr>
          <a:xfrm>
            <a:off x="1507848" y="1346600"/>
            <a:ext cx="2075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tópico da cena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3461296" y="1327175"/>
            <a:ext cx="55482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janela ou página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título da janela ou página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9009425" y="7390964"/>
            <a:ext cx="320149" cy="0"/>
          </a:xfrm>
          <a:custGeom>
            <a:rect b="b" l="l" r="r" t="t"/>
            <a:pathLst>
              <a:path extrusionOk="0" h="120000" w="340359">
                <a:moveTo>
                  <a:pt x="0" y="0"/>
                </a:moveTo>
                <a:lnTo>
                  <a:pt x="339852" y="0"/>
                </a:lnTo>
              </a:path>
            </a:pathLst>
          </a:custGeom>
          <a:noFill/>
          <a:ln cap="flat" cmpd="sng" w="45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1000460" y="2548823"/>
            <a:ext cx="1439474" cy="423237"/>
          </a:xfrm>
          <a:custGeom>
            <a:rect b="b" l="l" r="r" t="t"/>
            <a:pathLst>
              <a:path extrusionOk="0" h="411480" w="1530350">
                <a:moveTo>
                  <a:pt x="0" y="411479"/>
                </a:moveTo>
                <a:lnTo>
                  <a:pt x="1530089" y="411479"/>
                </a:lnTo>
                <a:lnTo>
                  <a:pt x="1530089" y="161543"/>
                </a:lnTo>
                <a:lnTo>
                  <a:pt x="1521933" y="110800"/>
                </a:lnTo>
                <a:lnTo>
                  <a:pt x="1499219" y="66495"/>
                </a:lnTo>
                <a:lnTo>
                  <a:pt x="1464582" y="31406"/>
                </a:lnTo>
                <a:lnTo>
                  <a:pt x="1420654" y="8314"/>
                </a:lnTo>
                <a:lnTo>
                  <a:pt x="1370069" y="0"/>
                </a:lnTo>
                <a:lnTo>
                  <a:pt x="161543" y="0"/>
                </a:lnTo>
                <a:lnTo>
                  <a:pt x="118356" y="5827"/>
                </a:lnTo>
                <a:lnTo>
                  <a:pt x="79699" y="22239"/>
                </a:lnTo>
                <a:lnTo>
                  <a:pt x="47053" y="47624"/>
                </a:lnTo>
                <a:lnTo>
                  <a:pt x="21900" y="80376"/>
                </a:lnTo>
                <a:lnTo>
                  <a:pt x="5722" y="118886"/>
                </a:lnTo>
                <a:lnTo>
                  <a:pt x="0" y="161543"/>
                </a:lnTo>
                <a:lnTo>
                  <a:pt x="0" y="4114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p15"/>
          <p:cNvSpPr txBox="1"/>
          <p:nvPr/>
        </p:nvSpPr>
        <p:spPr>
          <a:xfrm>
            <a:off x="1368874" y="2624003"/>
            <a:ext cx="1071060" cy="2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saldo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1000460" y="2972061"/>
            <a:ext cx="1439474" cy="830798"/>
          </a:xfrm>
          <a:custGeom>
            <a:rect b="b" l="l" r="r" t="t"/>
            <a:pathLst>
              <a:path extrusionOk="0" h="807720" w="1530350">
                <a:moveTo>
                  <a:pt x="1530089" y="646176"/>
                </a:moveTo>
                <a:lnTo>
                  <a:pt x="1530089" y="0"/>
                </a:lnTo>
                <a:lnTo>
                  <a:pt x="0" y="0"/>
                </a:lnTo>
                <a:lnTo>
                  <a:pt x="0" y="646176"/>
                </a:lnTo>
                <a:lnTo>
                  <a:pt x="1524" y="646176"/>
                </a:lnTo>
                <a:lnTo>
                  <a:pt x="8936" y="696772"/>
                </a:lnTo>
                <a:lnTo>
                  <a:pt x="31199" y="740785"/>
                </a:lnTo>
                <a:lnTo>
                  <a:pt x="65605" y="775655"/>
                </a:lnTo>
                <a:lnTo>
                  <a:pt x="109447" y="798819"/>
                </a:lnTo>
                <a:lnTo>
                  <a:pt x="160020" y="807720"/>
                </a:lnTo>
                <a:lnTo>
                  <a:pt x="1370069" y="807720"/>
                </a:lnTo>
                <a:lnTo>
                  <a:pt x="1420654" y="799405"/>
                </a:lnTo>
                <a:lnTo>
                  <a:pt x="1464582" y="776313"/>
                </a:lnTo>
                <a:lnTo>
                  <a:pt x="1499219" y="741224"/>
                </a:lnTo>
                <a:lnTo>
                  <a:pt x="1521933" y="696919"/>
                </a:lnTo>
                <a:lnTo>
                  <a:pt x="1530089" y="6461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1000460" y="2972060"/>
            <a:ext cx="1439474" cy="830798"/>
          </a:xfrm>
          <a:custGeom>
            <a:rect b="b" l="l" r="r" t="t"/>
            <a:pathLst>
              <a:path extrusionOk="0" h="807720" w="1530350">
                <a:moveTo>
                  <a:pt x="1523" y="646175"/>
                </a:moveTo>
                <a:lnTo>
                  <a:pt x="8936" y="696772"/>
                </a:lnTo>
                <a:lnTo>
                  <a:pt x="31199" y="740785"/>
                </a:lnTo>
                <a:lnTo>
                  <a:pt x="65605" y="775655"/>
                </a:lnTo>
                <a:lnTo>
                  <a:pt x="109447" y="798819"/>
                </a:lnTo>
                <a:lnTo>
                  <a:pt x="160019" y="807719"/>
                </a:lnTo>
                <a:lnTo>
                  <a:pt x="161543" y="807719"/>
                </a:lnTo>
                <a:lnTo>
                  <a:pt x="1370069" y="807719"/>
                </a:lnTo>
                <a:lnTo>
                  <a:pt x="1420654" y="799405"/>
                </a:lnTo>
                <a:lnTo>
                  <a:pt x="1464582" y="776313"/>
                </a:lnTo>
                <a:lnTo>
                  <a:pt x="1499219" y="741224"/>
                </a:lnTo>
                <a:lnTo>
                  <a:pt x="1521933" y="696919"/>
                </a:lnTo>
                <a:lnTo>
                  <a:pt x="1530089" y="646175"/>
                </a:lnTo>
                <a:lnTo>
                  <a:pt x="1530089" y="0"/>
                </a:lnTo>
                <a:lnTo>
                  <a:pt x="0" y="0"/>
                </a:lnTo>
                <a:lnTo>
                  <a:pt x="0" y="646175"/>
                </a:lnTo>
                <a:lnTo>
                  <a:pt x="1523" y="64617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2686251" y="2548824"/>
            <a:ext cx="1440669" cy="423237"/>
          </a:xfrm>
          <a:custGeom>
            <a:rect b="b" l="l" r="r" t="t"/>
            <a:pathLst>
              <a:path extrusionOk="0" h="411480" w="1531620">
                <a:moveTo>
                  <a:pt x="1531620" y="411480"/>
                </a:moveTo>
                <a:lnTo>
                  <a:pt x="1531620" y="161544"/>
                </a:lnTo>
                <a:lnTo>
                  <a:pt x="1525792" y="118886"/>
                </a:lnTo>
                <a:lnTo>
                  <a:pt x="1509380" y="80376"/>
                </a:lnTo>
                <a:lnTo>
                  <a:pt x="1483995" y="47625"/>
                </a:lnTo>
                <a:lnTo>
                  <a:pt x="1451243" y="22239"/>
                </a:lnTo>
                <a:lnTo>
                  <a:pt x="1412733" y="5827"/>
                </a:lnTo>
                <a:lnTo>
                  <a:pt x="1370076" y="0"/>
                </a:lnTo>
                <a:lnTo>
                  <a:pt x="161544" y="0"/>
                </a:lnTo>
                <a:lnTo>
                  <a:pt x="118886" y="5827"/>
                </a:lnTo>
                <a:lnTo>
                  <a:pt x="80376" y="22239"/>
                </a:lnTo>
                <a:lnTo>
                  <a:pt x="47625" y="47625"/>
                </a:lnTo>
                <a:lnTo>
                  <a:pt x="22239" y="80376"/>
                </a:lnTo>
                <a:lnTo>
                  <a:pt x="5827" y="118886"/>
                </a:lnTo>
                <a:lnTo>
                  <a:pt x="0" y="161544"/>
                </a:lnTo>
                <a:lnTo>
                  <a:pt x="0" y="411480"/>
                </a:lnTo>
                <a:lnTo>
                  <a:pt x="1531620" y="4114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2686251" y="2548823"/>
            <a:ext cx="1440669" cy="423237"/>
          </a:xfrm>
          <a:custGeom>
            <a:rect b="b" l="l" r="r" t="t"/>
            <a:pathLst>
              <a:path extrusionOk="0" h="411480" w="1531620">
                <a:moveTo>
                  <a:pt x="0" y="411479"/>
                </a:moveTo>
                <a:lnTo>
                  <a:pt x="1531619" y="411479"/>
                </a:lnTo>
                <a:lnTo>
                  <a:pt x="1531619" y="161543"/>
                </a:lnTo>
                <a:lnTo>
                  <a:pt x="1525792" y="118886"/>
                </a:lnTo>
                <a:lnTo>
                  <a:pt x="1509380" y="80376"/>
                </a:lnTo>
                <a:lnTo>
                  <a:pt x="1483994" y="47624"/>
                </a:lnTo>
                <a:lnTo>
                  <a:pt x="1451243" y="22239"/>
                </a:lnTo>
                <a:lnTo>
                  <a:pt x="1412733" y="5827"/>
                </a:lnTo>
                <a:lnTo>
                  <a:pt x="1370075" y="0"/>
                </a:lnTo>
                <a:lnTo>
                  <a:pt x="161543" y="0"/>
                </a:lnTo>
                <a:lnTo>
                  <a:pt x="118886" y="5827"/>
                </a:lnTo>
                <a:lnTo>
                  <a:pt x="80376" y="22239"/>
                </a:lnTo>
                <a:lnTo>
                  <a:pt x="47624" y="47624"/>
                </a:lnTo>
                <a:lnTo>
                  <a:pt x="22239" y="80376"/>
                </a:lnTo>
                <a:lnTo>
                  <a:pt x="5827" y="118886"/>
                </a:lnTo>
                <a:lnTo>
                  <a:pt x="0" y="161543"/>
                </a:lnTo>
                <a:lnTo>
                  <a:pt x="0" y="4114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2998762" y="2624003"/>
            <a:ext cx="1128157" cy="2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extrato</a:t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2686251" y="2972061"/>
            <a:ext cx="1440669" cy="830798"/>
          </a:xfrm>
          <a:custGeom>
            <a:rect b="b" l="l" r="r" t="t"/>
            <a:pathLst>
              <a:path extrusionOk="0" h="807720" w="1531620">
                <a:moveTo>
                  <a:pt x="1531620" y="646176"/>
                </a:moveTo>
                <a:lnTo>
                  <a:pt x="1531620" y="0"/>
                </a:lnTo>
                <a:lnTo>
                  <a:pt x="0" y="0"/>
                </a:lnTo>
                <a:lnTo>
                  <a:pt x="0" y="646176"/>
                </a:lnTo>
                <a:lnTo>
                  <a:pt x="1524" y="646176"/>
                </a:lnTo>
                <a:lnTo>
                  <a:pt x="9521" y="696772"/>
                </a:lnTo>
                <a:lnTo>
                  <a:pt x="31857" y="740785"/>
                </a:lnTo>
                <a:lnTo>
                  <a:pt x="66044" y="775655"/>
                </a:lnTo>
                <a:lnTo>
                  <a:pt x="109593" y="798819"/>
                </a:lnTo>
                <a:lnTo>
                  <a:pt x="160020" y="807720"/>
                </a:lnTo>
                <a:lnTo>
                  <a:pt x="1370076" y="807720"/>
                </a:lnTo>
                <a:lnTo>
                  <a:pt x="1412733" y="801892"/>
                </a:lnTo>
                <a:lnTo>
                  <a:pt x="1451243" y="785480"/>
                </a:lnTo>
                <a:lnTo>
                  <a:pt x="1483995" y="760095"/>
                </a:lnTo>
                <a:lnTo>
                  <a:pt x="1509380" y="727343"/>
                </a:lnTo>
                <a:lnTo>
                  <a:pt x="1525792" y="688833"/>
                </a:lnTo>
                <a:lnTo>
                  <a:pt x="1531620" y="6461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2686251" y="2972060"/>
            <a:ext cx="1440669" cy="830798"/>
          </a:xfrm>
          <a:custGeom>
            <a:rect b="b" l="l" r="r" t="t"/>
            <a:pathLst>
              <a:path extrusionOk="0" h="807720" w="1531620">
                <a:moveTo>
                  <a:pt x="1523" y="646175"/>
                </a:moveTo>
                <a:lnTo>
                  <a:pt x="9521" y="696772"/>
                </a:lnTo>
                <a:lnTo>
                  <a:pt x="31857" y="740785"/>
                </a:lnTo>
                <a:lnTo>
                  <a:pt x="66044" y="775655"/>
                </a:lnTo>
                <a:lnTo>
                  <a:pt x="109593" y="798819"/>
                </a:lnTo>
                <a:lnTo>
                  <a:pt x="160019" y="807719"/>
                </a:lnTo>
                <a:lnTo>
                  <a:pt x="161543" y="807719"/>
                </a:lnTo>
                <a:lnTo>
                  <a:pt x="1370075" y="807719"/>
                </a:lnTo>
                <a:lnTo>
                  <a:pt x="1412733" y="801892"/>
                </a:lnTo>
                <a:lnTo>
                  <a:pt x="1451243" y="785480"/>
                </a:lnTo>
                <a:lnTo>
                  <a:pt x="1483994" y="760094"/>
                </a:lnTo>
                <a:lnTo>
                  <a:pt x="1509380" y="727343"/>
                </a:lnTo>
                <a:lnTo>
                  <a:pt x="1525792" y="688833"/>
                </a:lnTo>
                <a:lnTo>
                  <a:pt x="1531619" y="646175"/>
                </a:lnTo>
                <a:lnTo>
                  <a:pt x="1531619" y="0"/>
                </a:lnTo>
                <a:lnTo>
                  <a:pt x="0" y="0"/>
                </a:lnTo>
                <a:lnTo>
                  <a:pt x="0" y="646175"/>
                </a:lnTo>
                <a:lnTo>
                  <a:pt x="1523" y="64617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4373483" y="2548825"/>
            <a:ext cx="1439474" cy="517289"/>
          </a:xfrm>
          <a:custGeom>
            <a:rect b="b" l="l" r="r" t="t"/>
            <a:pathLst>
              <a:path extrusionOk="0" h="502919" w="1530350">
                <a:moveTo>
                  <a:pt x="1530096" y="502920"/>
                </a:moveTo>
                <a:lnTo>
                  <a:pt x="1530096" y="161544"/>
                </a:lnTo>
                <a:lnTo>
                  <a:pt x="1524373" y="118886"/>
                </a:lnTo>
                <a:lnTo>
                  <a:pt x="1508195" y="80376"/>
                </a:lnTo>
                <a:lnTo>
                  <a:pt x="1483042" y="47625"/>
                </a:lnTo>
                <a:lnTo>
                  <a:pt x="1450396" y="22239"/>
                </a:lnTo>
                <a:lnTo>
                  <a:pt x="1411739" y="5827"/>
                </a:lnTo>
                <a:lnTo>
                  <a:pt x="1368552" y="0"/>
                </a:lnTo>
                <a:lnTo>
                  <a:pt x="160020" y="0"/>
                </a:lnTo>
                <a:lnTo>
                  <a:pt x="109435" y="8314"/>
                </a:lnTo>
                <a:lnTo>
                  <a:pt x="65507" y="31406"/>
                </a:lnTo>
                <a:lnTo>
                  <a:pt x="30870" y="66495"/>
                </a:lnTo>
                <a:lnTo>
                  <a:pt x="8156" y="110800"/>
                </a:lnTo>
                <a:lnTo>
                  <a:pt x="0" y="161544"/>
                </a:lnTo>
                <a:lnTo>
                  <a:pt x="0" y="502920"/>
                </a:lnTo>
                <a:lnTo>
                  <a:pt x="1530096" y="5029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4373482" y="2548824"/>
            <a:ext cx="1439474" cy="517289"/>
          </a:xfrm>
          <a:custGeom>
            <a:rect b="b" l="l" r="r" t="t"/>
            <a:pathLst>
              <a:path extrusionOk="0" h="502919" w="1530350">
                <a:moveTo>
                  <a:pt x="0" y="502919"/>
                </a:moveTo>
                <a:lnTo>
                  <a:pt x="1530095" y="502919"/>
                </a:lnTo>
                <a:lnTo>
                  <a:pt x="1530095" y="161543"/>
                </a:lnTo>
                <a:lnTo>
                  <a:pt x="1524373" y="118886"/>
                </a:lnTo>
                <a:lnTo>
                  <a:pt x="1508195" y="80376"/>
                </a:lnTo>
                <a:lnTo>
                  <a:pt x="1483042" y="47624"/>
                </a:lnTo>
                <a:lnTo>
                  <a:pt x="1450396" y="22239"/>
                </a:lnTo>
                <a:lnTo>
                  <a:pt x="1411739" y="5827"/>
                </a:lnTo>
                <a:lnTo>
                  <a:pt x="1368551" y="0"/>
                </a:lnTo>
                <a:lnTo>
                  <a:pt x="160019" y="0"/>
                </a:lnTo>
                <a:lnTo>
                  <a:pt x="109435" y="8314"/>
                </a:lnTo>
                <a:lnTo>
                  <a:pt x="65507" y="31406"/>
                </a:lnTo>
                <a:lnTo>
                  <a:pt x="30870" y="66495"/>
                </a:lnTo>
                <a:lnTo>
                  <a:pt x="8156" y="110800"/>
                </a:lnTo>
                <a:lnTo>
                  <a:pt x="0" y="161543"/>
                </a:lnTo>
                <a:lnTo>
                  <a:pt x="0" y="50291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4610018" y="2559734"/>
            <a:ext cx="981948" cy="663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228600" lvl="0" marL="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Efetuar  transferência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4373483" y="3066114"/>
            <a:ext cx="1439474" cy="736745"/>
          </a:xfrm>
          <a:custGeom>
            <a:rect b="b" l="l" r="r" t="t"/>
            <a:pathLst>
              <a:path extrusionOk="0" h="716279" w="1530350">
                <a:moveTo>
                  <a:pt x="1530096" y="554736"/>
                </a:moveTo>
                <a:lnTo>
                  <a:pt x="1530096" y="0"/>
                </a:lnTo>
                <a:lnTo>
                  <a:pt x="0" y="0"/>
                </a:lnTo>
                <a:lnTo>
                  <a:pt x="0" y="554736"/>
                </a:lnTo>
                <a:lnTo>
                  <a:pt x="1524" y="554736"/>
                </a:lnTo>
                <a:lnTo>
                  <a:pt x="8936" y="605332"/>
                </a:lnTo>
                <a:lnTo>
                  <a:pt x="31199" y="649345"/>
                </a:lnTo>
                <a:lnTo>
                  <a:pt x="65605" y="684215"/>
                </a:lnTo>
                <a:lnTo>
                  <a:pt x="109447" y="707379"/>
                </a:lnTo>
                <a:lnTo>
                  <a:pt x="160020" y="716280"/>
                </a:lnTo>
                <a:lnTo>
                  <a:pt x="1368552" y="716280"/>
                </a:lnTo>
                <a:lnTo>
                  <a:pt x="1411739" y="710452"/>
                </a:lnTo>
                <a:lnTo>
                  <a:pt x="1450396" y="694040"/>
                </a:lnTo>
                <a:lnTo>
                  <a:pt x="1483042" y="668655"/>
                </a:lnTo>
                <a:lnTo>
                  <a:pt x="1508195" y="635903"/>
                </a:lnTo>
                <a:lnTo>
                  <a:pt x="1524373" y="597393"/>
                </a:lnTo>
                <a:lnTo>
                  <a:pt x="1530096" y="5547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4373482" y="3066114"/>
            <a:ext cx="1439474" cy="736745"/>
          </a:xfrm>
          <a:custGeom>
            <a:rect b="b" l="l" r="r" t="t"/>
            <a:pathLst>
              <a:path extrusionOk="0" h="716279" w="1530350">
                <a:moveTo>
                  <a:pt x="1523" y="554735"/>
                </a:moveTo>
                <a:lnTo>
                  <a:pt x="8936" y="605332"/>
                </a:lnTo>
                <a:lnTo>
                  <a:pt x="31199" y="649345"/>
                </a:lnTo>
                <a:lnTo>
                  <a:pt x="65605" y="684215"/>
                </a:lnTo>
                <a:lnTo>
                  <a:pt x="109447" y="707379"/>
                </a:lnTo>
                <a:lnTo>
                  <a:pt x="160019" y="716279"/>
                </a:lnTo>
                <a:lnTo>
                  <a:pt x="1368551" y="716279"/>
                </a:lnTo>
                <a:lnTo>
                  <a:pt x="1411739" y="710452"/>
                </a:lnTo>
                <a:lnTo>
                  <a:pt x="1450396" y="694040"/>
                </a:lnTo>
                <a:lnTo>
                  <a:pt x="1483042" y="668654"/>
                </a:lnTo>
                <a:lnTo>
                  <a:pt x="1508195" y="635903"/>
                </a:lnTo>
                <a:lnTo>
                  <a:pt x="1524373" y="597393"/>
                </a:lnTo>
                <a:lnTo>
                  <a:pt x="1530095" y="554735"/>
                </a:lnTo>
                <a:lnTo>
                  <a:pt x="1530095" y="0"/>
                </a:lnTo>
                <a:lnTo>
                  <a:pt x="0" y="0"/>
                </a:lnTo>
                <a:lnTo>
                  <a:pt x="0" y="554735"/>
                </a:lnTo>
                <a:lnTo>
                  <a:pt x="1523" y="55473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9105954" y="7189337"/>
            <a:ext cx="127821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/>
          <p:nvPr/>
        </p:nvSpPr>
        <p:spPr>
          <a:xfrm>
            <a:off x="4096832" y="3230705"/>
            <a:ext cx="5232264" cy="41822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7" name="Google Shape;247;p16"/>
          <p:cNvSpPr/>
          <p:nvPr/>
        </p:nvSpPr>
        <p:spPr>
          <a:xfrm>
            <a:off x="728095" y="2415583"/>
            <a:ext cx="5303954" cy="1526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8" name="Google Shape;248;p16"/>
          <p:cNvSpPr/>
          <p:nvPr/>
        </p:nvSpPr>
        <p:spPr>
          <a:xfrm>
            <a:off x="728094" y="2407746"/>
            <a:ext cx="5311122" cy="1541417"/>
          </a:xfrm>
          <a:custGeom>
            <a:rect b="b" l="l" r="r" t="t"/>
            <a:pathLst>
              <a:path extrusionOk="0" h="1498600" w="5646420">
                <a:moveTo>
                  <a:pt x="27432" y="7620"/>
                </a:moveTo>
                <a:lnTo>
                  <a:pt x="27432" y="0"/>
                </a:lnTo>
                <a:lnTo>
                  <a:pt x="0" y="0"/>
                </a:lnTo>
                <a:lnTo>
                  <a:pt x="0" y="7620"/>
                </a:lnTo>
                <a:lnTo>
                  <a:pt x="27432" y="7620"/>
                </a:lnTo>
                <a:close/>
              </a:path>
              <a:path extrusionOk="0" h="1498600" w="5646420">
                <a:moveTo>
                  <a:pt x="77724" y="7620"/>
                </a:moveTo>
                <a:lnTo>
                  <a:pt x="77724" y="0"/>
                </a:lnTo>
                <a:lnTo>
                  <a:pt x="39624" y="0"/>
                </a:lnTo>
                <a:lnTo>
                  <a:pt x="39624" y="7620"/>
                </a:lnTo>
                <a:lnTo>
                  <a:pt x="77724" y="7620"/>
                </a:lnTo>
                <a:close/>
              </a:path>
              <a:path extrusionOk="0" h="1498600" w="5646420">
                <a:moveTo>
                  <a:pt x="128016" y="7620"/>
                </a:moveTo>
                <a:lnTo>
                  <a:pt x="128016" y="0"/>
                </a:lnTo>
                <a:lnTo>
                  <a:pt x="89916" y="0"/>
                </a:lnTo>
                <a:lnTo>
                  <a:pt x="89916" y="7620"/>
                </a:lnTo>
                <a:lnTo>
                  <a:pt x="128016" y="7620"/>
                </a:lnTo>
                <a:close/>
              </a:path>
              <a:path extrusionOk="0" h="1498600" w="5646420">
                <a:moveTo>
                  <a:pt x="179832" y="7620"/>
                </a:moveTo>
                <a:lnTo>
                  <a:pt x="179832" y="0"/>
                </a:lnTo>
                <a:lnTo>
                  <a:pt x="141732" y="0"/>
                </a:lnTo>
                <a:lnTo>
                  <a:pt x="141732" y="7620"/>
                </a:lnTo>
                <a:lnTo>
                  <a:pt x="179832" y="7620"/>
                </a:lnTo>
                <a:close/>
              </a:path>
              <a:path extrusionOk="0" h="1498600" w="5646420">
                <a:moveTo>
                  <a:pt x="230124" y="7620"/>
                </a:moveTo>
                <a:lnTo>
                  <a:pt x="230124" y="0"/>
                </a:lnTo>
                <a:lnTo>
                  <a:pt x="192024" y="0"/>
                </a:lnTo>
                <a:lnTo>
                  <a:pt x="192024" y="7620"/>
                </a:lnTo>
                <a:lnTo>
                  <a:pt x="230124" y="7620"/>
                </a:lnTo>
                <a:close/>
              </a:path>
              <a:path extrusionOk="0" h="1498600" w="5646420">
                <a:moveTo>
                  <a:pt x="280416" y="7620"/>
                </a:moveTo>
                <a:lnTo>
                  <a:pt x="280416" y="0"/>
                </a:lnTo>
                <a:lnTo>
                  <a:pt x="242316" y="0"/>
                </a:lnTo>
                <a:lnTo>
                  <a:pt x="242316" y="7620"/>
                </a:lnTo>
                <a:lnTo>
                  <a:pt x="280416" y="7620"/>
                </a:lnTo>
                <a:close/>
              </a:path>
              <a:path extrusionOk="0" h="1498600" w="5646420">
                <a:moveTo>
                  <a:pt x="332232" y="7620"/>
                </a:moveTo>
                <a:lnTo>
                  <a:pt x="332232" y="0"/>
                </a:lnTo>
                <a:lnTo>
                  <a:pt x="294132" y="0"/>
                </a:lnTo>
                <a:lnTo>
                  <a:pt x="294132" y="7620"/>
                </a:lnTo>
                <a:lnTo>
                  <a:pt x="332232" y="7620"/>
                </a:lnTo>
                <a:close/>
              </a:path>
              <a:path extrusionOk="0" h="1498600" w="5646420">
                <a:moveTo>
                  <a:pt x="382524" y="7620"/>
                </a:moveTo>
                <a:lnTo>
                  <a:pt x="382524" y="0"/>
                </a:lnTo>
                <a:lnTo>
                  <a:pt x="344424" y="0"/>
                </a:lnTo>
                <a:lnTo>
                  <a:pt x="344424" y="7620"/>
                </a:lnTo>
                <a:lnTo>
                  <a:pt x="382524" y="7620"/>
                </a:lnTo>
                <a:close/>
              </a:path>
              <a:path extrusionOk="0" h="1498600" w="5646420">
                <a:moveTo>
                  <a:pt x="432816" y="7620"/>
                </a:moveTo>
                <a:lnTo>
                  <a:pt x="432816" y="0"/>
                </a:lnTo>
                <a:lnTo>
                  <a:pt x="394716" y="0"/>
                </a:lnTo>
                <a:lnTo>
                  <a:pt x="394716" y="7620"/>
                </a:lnTo>
                <a:lnTo>
                  <a:pt x="432816" y="7620"/>
                </a:lnTo>
                <a:close/>
              </a:path>
              <a:path extrusionOk="0" h="1498600" w="5646420">
                <a:moveTo>
                  <a:pt x="484632" y="7620"/>
                </a:moveTo>
                <a:lnTo>
                  <a:pt x="484632" y="0"/>
                </a:lnTo>
                <a:lnTo>
                  <a:pt x="446532" y="0"/>
                </a:lnTo>
                <a:lnTo>
                  <a:pt x="446532" y="7620"/>
                </a:lnTo>
                <a:lnTo>
                  <a:pt x="484632" y="7620"/>
                </a:lnTo>
                <a:close/>
              </a:path>
              <a:path extrusionOk="0" h="1498600" w="5646420">
                <a:moveTo>
                  <a:pt x="534924" y="7620"/>
                </a:moveTo>
                <a:lnTo>
                  <a:pt x="534924" y="0"/>
                </a:lnTo>
                <a:lnTo>
                  <a:pt x="496824" y="0"/>
                </a:lnTo>
                <a:lnTo>
                  <a:pt x="496824" y="7620"/>
                </a:lnTo>
                <a:lnTo>
                  <a:pt x="534924" y="7620"/>
                </a:lnTo>
                <a:close/>
              </a:path>
              <a:path extrusionOk="0" h="1498600" w="5646420">
                <a:moveTo>
                  <a:pt x="585216" y="7620"/>
                </a:moveTo>
                <a:lnTo>
                  <a:pt x="585216" y="0"/>
                </a:lnTo>
                <a:lnTo>
                  <a:pt x="547116" y="0"/>
                </a:lnTo>
                <a:lnTo>
                  <a:pt x="547116" y="7620"/>
                </a:lnTo>
                <a:lnTo>
                  <a:pt x="585216" y="7620"/>
                </a:lnTo>
                <a:close/>
              </a:path>
              <a:path extrusionOk="0" h="1498600" w="5646420">
                <a:moveTo>
                  <a:pt x="637032" y="7620"/>
                </a:moveTo>
                <a:lnTo>
                  <a:pt x="637032" y="0"/>
                </a:lnTo>
                <a:lnTo>
                  <a:pt x="598932" y="0"/>
                </a:lnTo>
                <a:lnTo>
                  <a:pt x="598932" y="7620"/>
                </a:lnTo>
                <a:lnTo>
                  <a:pt x="637032" y="7620"/>
                </a:lnTo>
                <a:close/>
              </a:path>
              <a:path extrusionOk="0" h="1498600" w="5646420">
                <a:moveTo>
                  <a:pt x="687324" y="7620"/>
                </a:moveTo>
                <a:lnTo>
                  <a:pt x="687324" y="0"/>
                </a:lnTo>
                <a:lnTo>
                  <a:pt x="649224" y="0"/>
                </a:lnTo>
                <a:lnTo>
                  <a:pt x="649224" y="7620"/>
                </a:lnTo>
                <a:lnTo>
                  <a:pt x="687324" y="7620"/>
                </a:lnTo>
                <a:close/>
              </a:path>
              <a:path extrusionOk="0" h="1498600" w="5646420">
                <a:moveTo>
                  <a:pt x="737616" y="7620"/>
                </a:moveTo>
                <a:lnTo>
                  <a:pt x="737616" y="0"/>
                </a:lnTo>
                <a:lnTo>
                  <a:pt x="699516" y="0"/>
                </a:lnTo>
                <a:lnTo>
                  <a:pt x="699516" y="7620"/>
                </a:lnTo>
                <a:lnTo>
                  <a:pt x="737616" y="7620"/>
                </a:lnTo>
                <a:close/>
              </a:path>
              <a:path extrusionOk="0" h="1498600" w="5646420">
                <a:moveTo>
                  <a:pt x="789425" y="7620"/>
                </a:moveTo>
                <a:lnTo>
                  <a:pt x="789425" y="0"/>
                </a:lnTo>
                <a:lnTo>
                  <a:pt x="751325" y="0"/>
                </a:lnTo>
                <a:lnTo>
                  <a:pt x="751325" y="7620"/>
                </a:lnTo>
                <a:lnTo>
                  <a:pt x="789425" y="7620"/>
                </a:lnTo>
                <a:close/>
              </a:path>
              <a:path extrusionOk="0" h="1498600" w="5646420">
                <a:moveTo>
                  <a:pt x="839717" y="7620"/>
                </a:moveTo>
                <a:lnTo>
                  <a:pt x="839717" y="0"/>
                </a:lnTo>
                <a:lnTo>
                  <a:pt x="801617" y="0"/>
                </a:lnTo>
                <a:lnTo>
                  <a:pt x="801617" y="7620"/>
                </a:lnTo>
                <a:lnTo>
                  <a:pt x="839717" y="7620"/>
                </a:lnTo>
                <a:close/>
              </a:path>
              <a:path extrusionOk="0" h="1498600" w="5646420">
                <a:moveTo>
                  <a:pt x="890009" y="7620"/>
                </a:moveTo>
                <a:lnTo>
                  <a:pt x="890009" y="0"/>
                </a:lnTo>
                <a:lnTo>
                  <a:pt x="851909" y="0"/>
                </a:lnTo>
                <a:lnTo>
                  <a:pt x="851909" y="7620"/>
                </a:lnTo>
                <a:lnTo>
                  <a:pt x="890009" y="7620"/>
                </a:lnTo>
                <a:close/>
              </a:path>
              <a:path extrusionOk="0" h="1498600" w="5646420">
                <a:moveTo>
                  <a:pt x="941825" y="7620"/>
                </a:moveTo>
                <a:lnTo>
                  <a:pt x="941825" y="0"/>
                </a:lnTo>
                <a:lnTo>
                  <a:pt x="903725" y="0"/>
                </a:lnTo>
                <a:lnTo>
                  <a:pt x="903725" y="7620"/>
                </a:lnTo>
                <a:lnTo>
                  <a:pt x="941825" y="7620"/>
                </a:lnTo>
                <a:close/>
              </a:path>
              <a:path extrusionOk="0" h="1498600" w="5646420">
                <a:moveTo>
                  <a:pt x="992117" y="7620"/>
                </a:moveTo>
                <a:lnTo>
                  <a:pt x="992117" y="0"/>
                </a:lnTo>
                <a:lnTo>
                  <a:pt x="954017" y="0"/>
                </a:lnTo>
                <a:lnTo>
                  <a:pt x="954017" y="7620"/>
                </a:lnTo>
                <a:lnTo>
                  <a:pt x="992117" y="7620"/>
                </a:lnTo>
                <a:close/>
              </a:path>
              <a:path extrusionOk="0" h="1498600" w="5646420">
                <a:moveTo>
                  <a:pt x="1042409" y="7620"/>
                </a:moveTo>
                <a:lnTo>
                  <a:pt x="1042409" y="0"/>
                </a:lnTo>
                <a:lnTo>
                  <a:pt x="1004309" y="0"/>
                </a:lnTo>
                <a:lnTo>
                  <a:pt x="1004309" y="7620"/>
                </a:lnTo>
                <a:lnTo>
                  <a:pt x="1042409" y="7620"/>
                </a:lnTo>
                <a:close/>
              </a:path>
              <a:path extrusionOk="0" h="1498600" w="5646420">
                <a:moveTo>
                  <a:pt x="1094225" y="7620"/>
                </a:moveTo>
                <a:lnTo>
                  <a:pt x="1094225" y="0"/>
                </a:lnTo>
                <a:lnTo>
                  <a:pt x="1056125" y="0"/>
                </a:lnTo>
                <a:lnTo>
                  <a:pt x="1056125" y="7620"/>
                </a:lnTo>
                <a:lnTo>
                  <a:pt x="1094225" y="7620"/>
                </a:lnTo>
                <a:close/>
              </a:path>
              <a:path extrusionOk="0" h="1498600" w="5646420">
                <a:moveTo>
                  <a:pt x="1144517" y="7620"/>
                </a:moveTo>
                <a:lnTo>
                  <a:pt x="1144517" y="0"/>
                </a:lnTo>
                <a:lnTo>
                  <a:pt x="1106417" y="0"/>
                </a:lnTo>
                <a:lnTo>
                  <a:pt x="1106417" y="7620"/>
                </a:lnTo>
                <a:lnTo>
                  <a:pt x="1144517" y="7620"/>
                </a:lnTo>
                <a:close/>
              </a:path>
              <a:path extrusionOk="0" h="1498600" w="5646420">
                <a:moveTo>
                  <a:pt x="1194809" y="7620"/>
                </a:moveTo>
                <a:lnTo>
                  <a:pt x="1194809" y="0"/>
                </a:lnTo>
                <a:lnTo>
                  <a:pt x="1156709" y="0"/>
                </a:lnTo>
                <a:lnTo>
                  <a:pt x="1156709" y="7620"/>
                </a:lnTo>
                <a:lnTo>
                  <a:pt x="1194809" y="7620"/>
                </a:lnTo>
                <a:close/>
              </a:path>
              <a:path extrusionOk="0" h="1498600" w="5646420">
                <a:moveTo>
                  <a:pt x="1246625" y="7620"/>
                </a:moveTo>
                <a:lnTo>
                  <a:pt x="1246625" y="0"/>
                </a:lnTo>
                <a:lnTo>
                  <a:pt x="1208525" y="0"/>
                </a:lnTo>
                <a:lnTo>
                  <a:pt x="1208525" y="7620"/>
                </a:lnTo>
                <a:lnTo>
                  <a:pt x="1246625" y="7620"/>
                </a:lnTo>
                <a:close/>
              </a:path>
              <a:path extrusionOk="0" h="1498600" w="5646420">
                <a:moveTo>
                  <a:pt x="1296917" y="7620"/>
                </a:moveTo>
                <a:lnTo>
                  <a:pt x="1296917" y="0"/>
                </a:lnTo>
                <a:lnTo>
                  <a:pt x="1258817" y="0"/>
                </a:lnTo>
                <a:lnTo>
                  <a:pt x="1258817" y="7620"/>
                </a:lnTo>
                <a:lnTo>
                  <a:pt x="1296917" y="7620"/>
                </a:lnTo>
                <a:close/>
              </a:path>
              <a:path extrusionOk="0" h="1498600" w="5646420">
                <a:moveTo>
                  <a:pt x="1347209" y="7620"/>
                </a:moveTo>
                <a:lnTo>
                  <a:pt x="1347209" y="0"/>
                </a:lnTo>
                <a:lnTo>
                  <a:pt x="1309109" y="0"/>
                </a:lnTo>
                <a:lnTo>
                  <a:pt x="1309109" y="7620"/>
                </a:lnTo>
                <a:lnTo>
                  <a:pt x="1347209" y="7620"/>
                </a:lnTo>
                <a:close/>
              </a:path>
              <a:path extrusionOk="0" h="1498600" w="5646420">
                <a:moveTo>
                  <a:pt x="1399025" y="7620"/>
                </a:moveTo>
                <a:lnTo>
                  <a:pt x="1399025" y="0"/>
                </a:lnTo>
                <a:lnTo>
                  <a:pt x="1360925" y="0"/>
                </a:lnTo>
                <a:lnTo>
                  <a:pt x="1360925" y="7620"/>
                </a:lnTo>
                <a:lnTo>
                  <a:pt x="1399025" y="7620"/>
                </a:lnTo>
                <a:close/>
              </a:path>
              <a:path extrusionOk="0" h="1498600" w="5646420">
                <a:moveTo>
                  <a:pt x="1449317" y="7620"/>
                </a:moveTo>
                <a:lnTo>
                  <a:pt x="1449317" y="0"/>
                </a:lnTo>
                <a:lnTo>
                  <a:pt x="1411217" y="0"/>
                </a:lnTo>
                <a:lnTo>
                  <a:pt x="1411217" y="7620"/>
                </a:lnTo>
                <a:lnTo>
                  <a:pt x="1449317" y="7620"/>
                </a:lnTo>
                <a:close/>
              </a:path>
              <a:path extrusionOk="0" h="1498600" w="5646420">
                <a:moveTo>
                  <a:pt x="1499609" y="7620"/>
                </a:moveTo>
                <a:lnTo>
                  <a:pt x="1499609" y="0"/>
                </a:lnTo>
                <a:lnTo>
                  <a:pt x="1461509" y="0"/>
                </a:lnTo>
                <a:lnTo>
                  <a:pt x="1461509" y="7620"/>
                </a:lnTo>
                <a:lnTo>
                  <a:pt x="1499609" y="7620"/>
                </a:lnTo>
                <a:close/>
              </a:path>
              <a:path extrusionOk="0" h="1498600" w="5646420">
                <a:moveTo>
                  <a:pt x="1551425" y="7620"/>
                </a:moveTo>
                <a:lnTo>
                  <a:pt x="1551425" y="0"/>
                </a:lnTo>
                <a:lnTo>
                  <a:pt x="1513325" y="0"/>
                </a:lnTo>
                <a:lnTo>
                  <a:pt x="1513325" y="7620"/>
                </a:lnTo>
                <a:lnTo>
                  <a:pt x="1551425" y="7620"/>
                </a:lnTo>
                <a:close/>
              </a:path>
              <a:path extrusionOk="0" h="1498600" w="5646420">
                <a:moveTo>
                  <a:pt x="1601718" y="7620"/>
                </a:moveTo>
                <a:lnTo>
                  <a:pt x="1601718" y="0"/>
                </a:lnTo>
                <a:lnTo>
                  <a:pt x="1563618" y="0"/>
                </a:lnTo>
                <a:lnTo>
                  <a:pt x="1563618" y="7620"/>
                </a:lnTo>
                <a:lnTo>
                  <a:pt x="1601718" y="7620"/>
                </a:lnTo>
                <a:close/>
              </a:path>
              <a:path extrusionOk="0" h="1498600" w="5646420">
                <a:moveTo>
                  <a:pt x="1652010" y="7620"/>
                </a:moveTo>
                <a:lnTo>
                  <a:pt x="1652010" y="0"/>
                </a:lnTo>
                <a:lnTo>
                  <a:pt x="1613910" y="0"/>
                </a:lnTo>
                <a:lnTo>
                  <a:pt x="1613910" y="7620"/>
                </a:lnTo>
                <a:lnTo>
                  <a:pt x="1652010" y="7620"/>
                </a:lnTo>
                <a:close/>
              </a:path>
              <a:path extrusionOk="0" h="1498600" w="5646420">
                <a:moveTo>
                  <a:pt x="1703826" y="7620"/>
                </a:moveTo>
                <a:lnTo>
                  <a:pt x="1703826" y="0"/>
                </a:lnTo>
                <a:lnTo>
                  <a:pt x="1665726" y="0"/>
                </a:lnTo>
                <a:lnTo>
                  <a:pt x="1665726" y="7620"/>
                </a:lnTo>
                <a:lnTo>
                  <a:pt x="1703826" y="7620"/>
                </a:lnTo>
                <a:close/>
              </a:path>
              <a:path extrusionOk="0" h="1498600" w="5646420">
                <a:moveTo>
                  <a:pt x="1754118" y="7620"/>
                </a:moveTo>
                <a:lnTo>
                  <a:pt x="1754118" y="0"/>
                </a:lnTo>
                <a:lnTo>
                  <a:pt x="1716018" y="0"/>
                </a:lnTo>
                <a:lnTo>
                  <a:pt x="1716018" y="7620"/>
                </a:lnTo>
                <a:lnTo>
                  <a:pt x="1754118" y="7620"/>
                </a:lnTo>
                <a:close/>
              </a:path>
              <a:path extrusionOk="0" h="1498600" w="5646420">
                <a:moveTo>
                  <a:pt x="1804410" y="7620"/>
                </a:moveTo>
                <a:lnTo>
                  <a:pt x="1804410" y="0"/>
                </a:lnTo>
                <a:lnTo>
                  <a:pt x="1766310" y="0"/>
                </a:lnTo>
                <a:lnTo>
                  <a:pt x="1766310" y="7620"/>
                </a:lnTo>
                <a:lnTo>
                  <a:pt x="1804410" y="7620"/>
                </a:lnTo>
                <a:close/>
              </a:path>
              <a:path extrusionOk="0" h="1498600" w="5646420">
                <a:moveTo>
                  <a:pt x="1856226" y="7620"/>
                </a:moveTo>
                <a:lnTo>
                  <a:pt x="1856226" y="0"/>
                </a:lnTo>
                <a:lnTo>
                  <a:pt x="1818126" y="0"/>
                </a:lnTo>
                <a:lnTo>
                  <a:pt x="1818126" y="7620"/>
                </a:lnTo>
                <a:lnTo>
                  <a:pt x="1856226" y="7620"/>
                </a:lnTo>
                <a:close/>
              </a:path>
              <a:path extrusionOk="0" h="1498600" w="5646420">
                <a:moveTo>
                  <a:pt x="1906518" y="7620"/>
                </a:moveTo>
                <a:lnTo>
                  <a:pt x="1906518" y="0"/>
                </a:lnTo>
                <a:lnTo>
                  <a:pt x="1868418" y="0"/>
                </a:lnTo>
                <a:lnTo>
                  <a:pt x="1868418" y="7620"/>
                </a:lnTo>
                <a:lnTo>
                  <a:pt x="1906518" y="7620"/>
                </a:lnTo>
                <a:close/>
              </a:path>
              <a:path extrusionOk="0" h="1498600" w="5646420">
                <a:moveTo>
                  <a:pt x="1956810" y="7620"/>
                </a:moveTo>
                <a:lnTo>
                  <a:pt x="1956810" y="0"/>
                </a:lnTo>
                <a:lnTo>
                  <a:pt x="1918710" y="0"/>
                </a:lnTo>
                <a:lnTo>
                  <a:pt x="1918710" y="7620"/>
                </a:lnTo>
                <a:lnTo>
                  <a:pt x="1956810" y="7620"/>
                </a:lnTo>
                <a:close/>
              </a:path>
              <a:path extrusionOk="0" h="1498600" w="5646420">
                <a:moveTo>
                  <a:pt x="2008626" y="7620"/>
                </a:moveTo>
                <a:lnTo>
                  <a:pt x="2008626" y="0"/>
                </a:lnTo>
                <a:lnTo>
                  <a:pt x="1970526" y="0"/>
                </a:lnTo>
                <a:lnTo>
                  <a:pt x="1970526" y="7620"/>
                </a:lnTo>
                <a:lnTo>
                  <a:pt x="2008626" y="7620"/>
                </a:lnTo>
                <a:close/>
              </a:path>
              <a:path extrusionOk="0" h="1498600" w="5646420">
                <a:moveTo>
                  <a:pt x="2058918" y="7620"/>
                </a:moveTo>
                <a:lnTo>
                  <a:pt x="2058918" y="0"/>
                </a:lnTo>
                <a:lnTo>
                  <a:pt x="2020818" y="0"/>
                </a:lnTo>
                <a:lnTo>
                  <a:pt x="2020818" y="7620"/>
                </a:lnTo>
                <a:lnTo>
                  <a:pt x="2058918" y="7620"/>
                </a:lnTo>
                <a:close/>
              </a:path>
              <a:path extrusionOk="0" h="1498600" w="5646420">
                <a:moveTo>
                  <a:pt x="2109210" y="7620"/>
                </a:moveTo>
                <a:lnTo>
                  <a:pt x="2109210" y="0"/>
                </a:lnTo>
                <a:lnTo>
                  <a:pt x="2071110" y="0"/>
                </a:lnTo>
                <a:lnTo>
                  <a:pt x="2071110" y="7620"/>
                </a:lnTo>
                <a:lnTo>
                  <a:pt x="2109210" y="7620"/>
                </a:lnTo>
                <a:close/>
              </a:path>
              <a:path extrusionOk="0" h="1498600" w="5646420">
                <a:moveTo>
                  <a:pt x="2161026" y="7620"/>
                </a:moveTo>
                <a:lnTo>
                  <a:pt x="2161026" y="0"/>
                </a:lnTo>
                <a:lnTo>
                  <a:pt x="2122926" y="0"/>
                </a:lnTo>
                <a:lnTo>
                  <a:pt x="2122926" y="7620"/>
                </a:lnTo>
                <a:lnTo>
                  <a:pt x="2161026" y="7620"/>
                </a:lnTo>
                <a:close/>
              </a:path>
              <a:path extrusionOk="0" h="1498600" w="5646420">
                <a:moveTo>
                  <a:pt x="2211318" y="7620"/>
                </a:moveTo>
                <a:lnTo>
                  <a:pt x="2211318" y="0"/>
                </a:lnTo>
                <a:lnTo>
                  <a:pt x="2173218" y="0"/>
                </a:lnTo>
                <a:lnTo>
                  <a:pt x="2173218" y="7620"/>
                </a:lnTo>
                <a:lnTo>
                  <a:pt x="2211318" y="7620"/>
                </a:lnTo>
                <a:close/>
              </a:path>
              <a:path extrusionOk="0" h="1498600" w="5646420">
                <a:moveTo>
                  <a:pt x="2261610" y="7620"/>
                </a:moveTo>
                <a:lnTo>
                  <a:pt x="2261610" y="0"/>
                </a:lnTo>
                <a:lnTo>
                  <a:pt x="2223510" y="0"/>
                </a:lnTo>
                <a:lnTo>
                  <a:pt x="2223510" y="7620"/>
                </a:lnTo>
                <a:lnTo>
                  <a:pt x="2261610" y="7620"/>
                </a:lnTo>
                <a:close/>
              </a:path>
              <a:path extrusionOk="0" h="1498600" w="5646420">
                <a:moveTo>
                  <a:pt x="2313426" y="7620"/>
                </a:moveTo>
                <a:lnTo>
                  <a:pt x="2313426" y="0"/>
                </a:lnTo>
                <a:lnTo>
                  <a:pt x="2275326" y="0"/>
                </a:lnTo>
                <a:lnTo>
                  <a:pt x="2275326" y="7620"/>
                </a:lnTo>
                <a:lnTo>
                  <a:pt x="2313426" y="7620"/>
                </a:lnTo>
                <a:close/>
              </a:path>
              <a:path extrusionOk="0" h="1498600" w="5646420">
                <a:moveTo>
                  <a:pt x="2363718" y="7620"/>
                </a:moveTo>
                <a:lnTo>
                  <a:pt x="2363718" y="0"/>
                </a:lnTo>
                <a:lnTo>
                  <a:pt x="2325618" y="0"/>
                </a:lnTo>
                <a:lnTo>
                  <a:pt x="2325618" y="7620"/>
                </a:lnTo>
                <a:lnTo>
                  <a:pt x="2363718" y="7620"/>
                </a:lnTo>
                <a:close/>
              </a:path>
              <a:path extrusionOk="0" h="1498600" w="5646420">
                <a:moveTo>
                  <a:pt x="2414010" y="7620"/>
                </a:moveTo>
                <a:lnTo>
                  <a:pt x="2414010" y="0"/>
                </a:lnTo>
                <a:lnTo>
                  <a:pt x="2375910" y="0"/>
                </a:lnTo>
                <a:lnTo>
                  <a:pt x="2375910" y="7620"/>
                </a:lnTo>
                <a:lnTo>
                  <a:pt x="2414010" y="7620"/>
                </a:lnTo>
                <a:close/>
              </a:path>
              <a:path extrusionOk="0" h="1498600" w="5646420">
                <a:moveTo>
                  <a:pt x="2465826" y="7620"/>
                </a:moveTo>
                <a:lnTo>
                  <a:pt x="2465826" y="0"/>
                </a:lnTo>
                <a:lnTo>
                  <a:pt x="2427726" y="0"/>
                </a:lnTo>
                <a:lnTo>
                  <a:pt x="2427726" y="7620"/>
                </a:lnTo>
                <a:lnTo>
                  <a:pt x="2465826" y="7620"/>
                </a:lnTo>
                <a:close/>
              </a:path>
              <a:path extrusionOk="0" h="1498600" w="5646420">
                <a:moveTo>
                  <a:pt x="2516118" y="7620"/>
                </a:moveTo>
                <a:lnTo>
                  <a:pt x="2516118" y="0"/>
                </a:lnTo>
                <a:lnTo>
                  <a:pt x="2478018" y="0"/>
                </a:lnTo>
                <a:lnTo>
                  <a:pt x="2478018" y="7620"/>
                </a:lnTo>
                <a:lnTo>
                  <a:pt x="2516118" y="7620"/>
                </a:lnTo>
                <a:close/>
              </a:path>
              <a:path extrusionOk="0" h="1498600" w="5646420">
                <a:moveTo>
                  <a:pt x="2566410" y="7620"/>
                </a:moveTo>
                <a:lnTo>
                  <a:pt x="2566410" y="0"/>
                </a:lnTo>
                <a:lnTo>
                  <a:pt x="2528310" y="0"/>
                </a:lnTo>
                <a:lnTo>
                  <a:pt x="2528310" y="7620"/>
                </a:lnTo>
                <a:lnTo>
                  <a:pt x="2566410" y="7620"/>
                </a:lnTo>
                <a:close/>
              </a:path>
              <a:path extrusionOk="0" h="1498600" w="5646420">
                <a:moveTo>
                  <a:pt x="2618226" y="7620"/>
                </a:moveTo>
                <a:lnTo>
                  <a:pt x="2618226" y="0"/>
                </a:lnTo>
                <a:lnTo>
                  <a:pt x="2580126" y="0"/>
                </a:lnTo>
                <a:lnTo>
                  <a:pt x="2580126" y="7620"/>
                </a:lnTo>
                <a:lnTo>
                  <a:pt x="2618226" y="7620"/>
                </a:lnTo>
                <a:close/>
              </a:path>
              <a:path extrusionOk="0" h="1498600" w="5646420">
                <a:moveTo>
                  <a:pt x="2668518" y="7620"/>
                </a:moveTo>
                <a:lnTo>
                  <a:pt x="2668518" y="0"/>
                </a:lnTo>
                <a:lnTo>
                  <a:pt x="2630418" y="0"/>
                </a:lnTo>
                <a:lnTo>
                  <a:pt x="2630418" y="7620"/>
                </a:lnTo>
                <a:lnTo>
                  <a:pt x="2668518" y="7620"/>
                </a:lnTo>
                <a:close/>
              </a:path>
              <a:path extrusionOk="0" h="1498600" w="5646420">
                <a:moveTo>
                  <a:pt x="2718810" y="7620"/>
                </a:moveTo>
                <a:lnTo>
                  <a:pt x="2718810" y="0"/>
                </a:lnTo>
                <a:lnTo>
                  <a:pt x="2680710" y="0"/>
                </a:lnTo>
                <a:lnTo>
                  <a:pt x="2680710" y="7620"/>
                </a:lnTo>
                <a:lnTo>
                  <a:pt x="2718810" y="7620"/>
                </a:lnTo>
                <a:close/>
              </a:path>
              <a:path extrusionOk="0" h="1498600" w="5646420">
                <a:moveTo>
                  <a:pt x="2770626" y="7620"/>
                </a:moveTo>
                <a:lnTo>
                  <a:pt x="2770626" y="0"/>
                </a:lnTo>
                <a:lnTo>
                  <a:pt x="2732526" y="0"/>
                </a:lnTo>
                <a:lnTo>
                  <a:pt x="2732526" y="7620"/>
                </a:lnTo>
                <a:lnTo>
                  <a:pt x="2770626" y="7620"/>
                </a:lnTo>
                <a:close/>
              </a:path>
              <a:path extrusionOk="0" h="1498600" w="5646420">
                <a:moveTo>
                  <a:pt x="2820918" y="7620"/>
                </a:moveTo>
                <a:lnTo>
                  <a:pt x="2820918" y="0"/>
                </a:lnTo>
                <a:lnTo>
                  <a:pt x="2782818" y="0"/>
                </a:lnTo>
                <a:lnTo>
                  <a:pt x="2782818" y="7620"/>
                </a:lnTo>
                <a:lnTo>
                  <a:pt x="2820918" y="7620"/>
                </a:lnTo>
                <a:close/>
              </a:path>
              <a:path extrusionOk="0" h="1498600" w="5646420">
                <a:moveTo>
                  <a:pt x="2871210" y="7620"/>
                </a:moveTo>
                <a:lnTo>
                  <a:pt x="2871210" y="0"/>
                </a:lnTo>
                <a:lnTo>
                  <a:pt x="2833110" y="0"/>
                </a:lnTo>
                <a:lnTo>
                  <a:pt x="2833110" y="7620"/>
                </a:lnTo>
                <a:lnTo>
                  <a:pt x="2871210" y="7620"/>
                </a:lnTo>
                <a:close/>
              </a:path>
              <a:path extrusionOk="0" h="1498600" w="5646420">
                <a:moveTo>
                  <a:pt x="2923026" y="7620"/>
                </a:moveTo>
                <a:lnTo>
                  <a:pt x="2923026" y="0"/>
                </a:lnTo>
                <a:lnTo>
                  <a:pt x="2884926" y="0"/>
                </a:lnTo>
                <a:lnTo>
                  <a:pt x="2884926" y="7620"/>
                </a:lnTo>
                <a:lnTo>
                  <a:pt x="2923026" y="7620"/>
                </a:lnTo>
                <a:close/>
              </a:path>
              <a:path extrusionOk="0" h="1498600" w="5646420">
                <a:moveTo>
                  <a:pt x="2973318" y="7620"/>
                </a:moveTo>
                <a:lnTo>
                  <a:pt x="2973318" y="0"/>
                </a:lnTo>
                <a:lnTo>
                  <a:pt x="2935218" y="0"/>
                </a:lnTo>
                <a:lnTo>
                  <a:pt x="2935218" y="7620"/>
                </a:lnTo>
                <a:lnTo>
                  <a:pt x="2973318" y="7620"/>
                </a:lnTo>
                <a:close/>
              </a:path>
              <a:path extrusionOk="0" h="1498600" w="5646420">
                <a:moveTo>
                  <a:pt x="3023610" y="7620"/>
                </a:moveTo>
                <a:lnTo>
                  <a:pt x="3023610" y="0"/>
                </a:lnTo>
                <a:lnTo>
                  <a:pt x="2985510" y="0"/>
                </a:lnTo>
                <a:lnTo>
                  <a:pt x="2985510" y="7620"/>
                </a:lnTo>
                <a:lnTo>
                  <a:pt x="3023610" y="7620"/>
                </a:lnTo>
                <a:close/>
              </a:path>
              <a:path extrusionOk="0" h="1498600" w="5646420">
                <a:moveTo>
                  <a:pt x="3075426" y="7620"/>
                </a:moveTo>
                <a:lnTo>
                  <a:pt x="3075426" y="0"/>
                </a:lnTo>
                <a:lnTo>
                  <a:pt x="3037326" y="0"/>
                </a:lnTo>
                <a:lnTo>
                  <a:pt x="3037326" y="7620"/>
                </a:lnTo>
                <a:lnTo>
                  <a:pt x="3075426" y="7620"/>
                </a:lnTo>
                <a:close/>
              </a:path>
              <a:path extrusionOk="0" h="1498600" w="5646420">
                <a:moveTo>
                  <a:pt x="3125718" y="7620"/>
                </a:moveTo>
                <a:lnTo>
                  <a:pt x="3125718" y="0"/>
                </a:lnTo>
                <a:lnTo>
                  <a:pt x="3087618" y="0"/>
                </a:lnTo>
                <a:lnTo>
                  <a:pt x="3087618" y="7620"/>
                </a:lnTo>
                <a:lnTo>
                  <a:pt x="3125718" y="7620"/>
                </a:lnTo>
                <a:close/>
              </a:path>
              <a:path extrusionOk="0" h="1498600" w="5646420">
                <a:moveTo>
                  <a:pt x="3176010" y="7620"/>
                </a:moveTo>
                <a:lnTo>
                  <a:pt x="3176010" y="0"/>
                </a:lnTo>
                <a:lnTo>
                  <a:pt x="3137910" y="0"/>
                </a:lnTo>
                <a:lnTo>
                  <a:pt x="3137910" y="7620"/>
                </a:lnTo>
                <a:lnTo>
                  <a:pt x="3176010" y="7620"/>
                </a:lnTo>
                <a:close/>
              </a:path>
              <a:path extrusionOk="0" h="1498600" w="5646420">
                <a:moveTo>
                  <a:pt x="3227826" y="7620"/>
                </a:moveTo>
                <a:lnTo>
                  <a:pt x="3227826" y="0"/>
                </a:lnTo>
                <a:lnTo>
                  <a:pt x="3189726" y="0"/>
                </a:lnTo>
                <a:lnTo>
                  <a:pt x="3189726" y="7620"/>
                </a:lnTo>
                <a:lnTo>
                  <a:pt x="3227826" y="7620"/>
                </a:lnTo>
                <a:close/>
              </a:path>
              <a:path extrusionOk="0" h="1498600" w="5646420">
                <a:moveTo>
                  <a:pt x="3278118" y="7620"/>
                </a:moveTo>
                <a:lnTo>
                  <a:pt x="3278118" y="0"/>
                </a:lnTo>
                <a:lnTo>
                  <a:pt x="3240018" y="0"/>
                </a:lnTo>
                <a:lnTo>
                  <a:pt x="3240018" y="7620"/>
                </a:lnTo>
                <a:lnTo>
                  <a:pt x="3278118" y="7620"/>
                </a:lnTo>
                <a:close/>
              </a:path>
              <a:path extrusionOk="0" h="1498600" w="5646420">
                <a:moveTo>
                  <a:pt x="3328410" y="7620"/>
                </a:moveTo>
                <a:lnTo>
                  <a:pt x="3328410" y="0"/>
                </a:lnTo>
                <a:lnTo>
                  <a:pt x="3290310" y="0"/>
                </a:lnTo>
                <a:lnTo>
                  <a:pt x="3290310" y="7620"/>
                </a:lnTo>
                <a:lnTo>
                  <a:pt x="3328410" y="7620"/>
                </a:lnTo>
                <a:close/>
              </a:path>
              <a:path extrusionOk="0" h="1498600" w="5646420">
                <a:moveTo>
                  <a:pt x="3380226" y="7620"/>
                </a:moveTo>
                <a:lnTo>
                  <a:pt x="3380226" y="0"/>
                </a:lnTo>
                <a:lnTo>
                  <a:pt x="3342126" y="0"/>
                </a:lnTo>
                <a:lnTo>
                  <a:pt x="3342126" y="7620"/>
                </a:lnTo>
                <a:lnTo>
                  <a:pt x="3380226" y="7620"/>
                </a:lnTo>
                <a:close/>
              </a:path>
              <a:path extrusionOk="0" h="1498600" w="5646420">
                <a:moveTo>
                  <a:pt x="3430518" y="7620"/>
                </a:moveTo>
                <a:lnTo>
                  <a:pt x="3430518" y="0"/>
                </a:lnTo>
                <a:lnTo>
                  <a:pt x="3392418" y="0"/>
                </a:lnTo>
                <a:lnTo>
                  <a:pt x="3392418" y="7620"/>
                </a:lnTo>
                <a:lnTo>
                  <a:pt x="3430518" y="7620"/>
                </a:lnTo>
                <a:close/>
              </a:path>
              <a:path extrusionOk="0" h="1498600" w="5646420">
                <a:moveTo>
                  <a:pt x="3480810" y="7620"/>
                </a:moveTo>
                <a:lnTo>
                  <a:pt x="3480810" y="0"/>
                </a:lnTo>
                <a:lnTo>
                  <a:pt x="3442710" y="0"/>
                </a:lnTo>
                <a:lnTo>
                  <a:pt x="3442710" y="7620"/>
                </a:lnTo>
                <a:lnTo>
                  <a:pt x="3480810" y="7620"/>
                </a:lnTo>
                <a:close/>
              </a:path>
              <a:path extrusionOk="0" h="1498600" w="5646420">
                <a:moveTo>
                  <a:pt x="3532626" y="7620"/>
                </a:moveTo>
                <a:lnTo>
                  <a:pt x="3532626" y="0"/>
                </a:lnTo>
                <a:lnTo>
                  <a:pt x="3494526" y="0"/>
                </a:lnTo>
                <a:lnTo>
                  <a:pt x="3494526" y="7620"/>
                </a:lnTo>
                <a:lnTo>
                  <a:pt x="3532626" y="7620"/>
                </a:lnTo>
                <a:close/>
              </a:path>
              <a:path extrusionOk="0" h="1498600" w="5646420">
                <a:moveTo>
                  <a:pt x="3582918" y="7620"/>
                </a:moveTo>
                <a:lnTo>
                  <a:pt x="3582918" y="0"/>
                </a:lnTo>
                <a:lnTo>
                  <a:pt x="3544818" y="0"/>
                </a:lnTo>
                <a:lnTo>
                  <a:pt x="3544818" y="7620"/>
                </a:lnTo>
                <a:lnTo>
                  <a:pt x="3582918" y="7620"/>
                </a:lnTo>
                <a:close/>
              </a:path>
              <a:path extrusionOk="0" h="1498600" w="5646420">
                <a:moveTo>
                  <a:pt x="3633210" y="7620"/>
                </a:moveTo>
                <a:lnTo>
                  <a:pt x="3633210" y="0"/>
                </a:lnTo>
                <a:lnTo>
                  <a:pt x="3595110" y="0"/>
                </a:lnTo>
                <a:lnTo>
                  <a:pt x="3595110" y="7620"/>
                </a:lnTo>
                <a:lnTo>
                  <a:pt x="3633210" y="7620"/>
                </a:lnTo>
                <a:close/>
              </a:path>
              <a:path extrusionOk="0" h="1498600" w="5646420">
                <a:moveTo>
                  <a:pt x="3685026" y="7620"/>
                </a:moveTo>
                <a:lnTo>
                  <a:pt x="3685026" y="0"/>
                </a:lnTo>
                <a:lnTo>
                  <a:pt x="3646926" y="0"/>
                </a:lnTo>
                <a:lnTo>
                  <a:pt x="3646926" y="7620"/>
                </a:lnTo>
                <a:lnTo>
                  <a:pt x="3685026" y="7620"/>
                </a:lnTo>
                <a:close/>
              </a:path>
              <a:path extrusionOk="0" h="1498600" w="5646420">
                <a:moveTo>
                  <a:pt x="3735318" y="7620"/>
                </a:moveTo>
                <a:lnTo>
                  <a:pt x="3735318" y="0"/>
                </a:lnTo>
                <a:lnTo>
                  <a:pt x="3697218" y="0"/>
                </a:lnTo>
                <a:lnTo>
                  <a:pt x="3697218" y="7620"/>
                </a:lnTo>
                <a:lnTo>
                  <a:pt x="3735318" y="7620"/>
                </a:lnTo>
                <a:close/>
              </a:path>
              <a:path extrusionOk="0" h="1498600" w="5646420">
                <a:moveTo>
                  <a:pt x="3785610" y="7620"/>
                </a:moveTo>
                <a:lnTo>
                  <a:pt x="3785610" y="0"/>
                </a:lnTo>
                <a:lnTo>
                  <a:pt x="3747510" y="0"/>
                </a:lnTo>
                <a:lnTo>
                  <a:pt x="3747510" y="7620"/>
                </a:lnTo>
                <a:lnTo>
                  <a:pt x="3785610" y="7620"/>
                </a:lnTo>
                <a:close/>
              </a:path>
              <a:path extrusionOk="0" h="1498600" w="5646420">
                <a:moveTo>
                  <a:pt x="3837426" y="7620"/>
                </a:moveTo>
                <a:lnTo>
                  <a:pt x="3837426" y="0"/>
                </a:lnTo>
                <a:lnTo>
                  <a:pt x="3799326" y="0"/>
                </a:lnTo>
                <a:lnTo>
                  <a:pt x="3799326" y="7620"/>
                </a:lnTo>
                <a:lnTo>
                  <a:pt x="3837426" y="7620"/>
                </a:lnTo>
                <a:close/>
              </a:path>
              <a:path extrusionOk="0" h="1498600" w="5646420">
                <a:moveTo>
                  <a:pt x="3887718" y="7620"/>
                </a:moveTo>
                <a:lnTo>
                  <a:pt x="3887718" y="0"/>
                </a:lnTo>
                <a:lnTo>
                  <a:pt x="3849618" y="0"/>
                </a:lnTo>
                <a:lnTo>
                  <a:pt x="3849618" y="7620"/>
                </a:lnTo>
                <a:lnTo>
                  <a:pt x="3887718" y="7620"/>
                </a:lnTo>
                <a:close/>
              </a:path>
              <a:path extrusionOk="0" h="1498600" w="5646420">
                <a:moveTo>
                  <a:pt x="3938010" y="7620"/>
                </a:moveTo>
                <a:lnTo>
                  <a:pt x="3938010" y="0"/>
                </a:lnTo>
                <a:lnTo>
                  <a:pt x="3899910" y="0"/>
                </a:lnTo>
                <a:lnTo>
                  <a:pt x="3899910" y="7620"/>
                </a:lnTo>
                <a:lnTo>
                  <a:pt x="3938010" y="7620"/>
                </a:lnTo>
                <a:close/>
              </a:path>
              <a:path extrusionOk="0" h="1498600" w="5646420">
                <a:moveTo>
                  <a:pt x="3989826" y="7620"/>
                </a:moveTo>
                <a:lnTo>
                  <a:pt x="3989826" y="0"/>
                </a:lnTo>
                <a:lnTo>
                  <a:pt x="3951726" y="0"/>
                </a:lnTo>
                <a:lnTo>
                  <a:pt x="3951726" y="7620"/>
                </a:lnTo>
                <a:lnTo>
                  <a:pt x="3989826" y="7620"/>
                </a:lnTo>
                <a:close/>
              </a:path>
              <a:path extrusionOk="0" h="1498600" w="5646420">
                <a:moveTo>
                  <a:pt x="4040118" y="7620"/>
                </a:moveTo>
                <a:lnTo>
                  <a:pt x="4040118" y="0"/>
                </a:lnTo>
                <a:lnTo>
                  <a:pt x="4002018" y="0"/>
                </a:lnTo>
                <a:lnTo>
                  <a:pt x="4002018" y="7620"/>
                </a:lnTo>
                <a:lnTo>
                  <a:pt x="4040118" y="7620"/>
                </a:lnTo>
                <a:close/>
              </a:path>
              <a:path extrusionOk="0" h="1498600" w="5646420">
                <a:moveTo>
                  <a:pt x="4090410" y="7620"/>
                </a:moveTo>
                <a:lnTo>
                  <a:pt x="4090410" y="0"/>
                </a:lnTo>
                <a:lnTo>
                  <a:pt x="4052310" y="0"/>
                </a:lnTo>
                <a:lnTo>
                  <a:pt x="4052310" y="7620"/>
                </a:lnTo>
                <a:lnTo>
                  <a:pt x="4090410" y="7620"/>
                </a:lnTo>
                <a:close/>
              </a:path>
              <a:path extrusionOk="0" h="1498600" w="5646420">
                <a:moveTo>
                  <a:pt x="4142226" y="7620"/>
                </a:moveTo>
                <a:lnTo>
                  <a:pt x="4142226" y="0"/>
                </a:lnTo>
                <a:lnTo>
                  <a:pt x="4104126" y="0"/>
                </a:lnTo>
                <a:lnTo>
                  <a:pt x="4104126" y="7620"/>
                </a:lnTo>
                <a:lnTo>
                  <a:pt x="4142226" y="7620"/>
                </a:lnTo>
                <a:close/>
              </a:path>
              <a:path extrusionOk="0" h="1498600" w="5646420">
                <a:moveTo>
                  <a:pt x="4192518" y="7620"/>
                </a:moveTo>
                <a:lnTo>
                  <a:pt x="4192518" y="0"/>
                </a:lnTo>
                <a:lnTo>
                  <a:pt x="4154418" y="0"/>
                </a:lnTo>
                <a:lnTo>
                  <a:pt x="4154418" y="7620"/>
                </a:lnTo>
                <a:lnTo>
                  <a:pt x="4192518" y="7620"/>
                </a:lnTo>
                <a:close/>
              </a:path>
              <a:path extrusionOk="0" h="1498600" w="5646420">
                <a:moveTo>
                  <a:pt x="4242810" y="7620"/>
                </a:moveTo>
                <a:lnTo>
                  <a:pt x="4242810" y="0"/>
                </a:lnTo>
                <a:lnTo>
                  <a:pt x="4204710" y="0"/>
                </a:lnTo>
                <a:lnTo>
                  <a:pt x="4204710" y="7620"/>
                </a:lnTo>
                <a:lnTo>
                  <a:pt x="4242810" y="7620"/>
                </a:lnTo>
                <a:close/>
              </a:path>
              <a:path extrusionOk="0" h="1498600" w="5646420">
                <a:moveTo>
                  <a:pt x="4294626" y="7620"/>
                </a:moveTo>
                <a:lnTo>
                  <a:pt x="4294626" y="0"/>
                </a:lnTo>
                <a:lnTo>
                  <a:pt x="4256526" y="0"/>
                </a:lnTo>
                <a:lnTo>
                  <a:pt x="4256526" y="7620"/>
                </a:lnTo>
                <a:lnTo>
                  <a:pt x="4294626" y="7620"/>
                </a:lnTo>
                <a:close/>
              </a:path>
              <a:path extrusionOk="0" h="1498600" w="5646420">
                <a:moveTo>
                  <a:pt x="4344918" y="7620"/>
                </a:moveTo>
                <a:lnTo>
                  <a:pt x="4344918" y="0"/>
                </a:lnTo>
                <a:lnTo>
                  <a:pt x="4306818" y="0"/>
                </a:lnTo>
                <a:lnTo>
                  <a:pt x="4306818" y="7620"/>
                </a:lnTo>
                <a:lnTo>
                  <a:pt x="4344918" y="7620"/>
                </a:lnTo>
                <a:close/>
              </a:path>
              <a:path extrusionOk="0" h="1498600" w="5646420">
                <a:moveTo>
                  <a:pt x="4395210" y="7620"/>
                </a:moveTo>
                <a:lnTo>
                  <a:pt x="4395210" y="0"/>
                </a:lnTo>
                <a:lnTo>
                  <a:pt x="4357110" y="0"/>
                </a:lnTo>
                <a:lnTo>
                  <a:pt x="4357110" y="7620"/>
                </a:lnTo>
                <a:lnTo>
                  <a:pt x="4395210" y="7620"/>
                </a:lnTo>
                <a:close/>
              </a:path>
              <a:path extrusionOk="0" h="1498600" w="5646420">
                <a:moveTo>
                  <a:pt x="4447026" y="7620"/>
                </a:moveTo>
                <a:lnTo>
                  <a:pt x="4447026" y="0"/>
                </a:lnTo>
                <a:lnTo>
                  <a:pt x="4408926" y="0"/>
                </a:lnTo>
                <a:lnTo>
                  <a:pt x="4408926" y="7620"/>
                </a:lnTo>
                <a:lnTo>
                  <a:pt x="4447026" y="7620"/>
                </a:lnTo>
                <a:close/>
              </a:path>
              <a:path extrusionOk="0" h="1498600" w="5646420">
                <a:moveTo>
                  <a:pt x="4497318" y="7620"/>
                </a:moveTo>
                <a:lnTo>
                  <a:pt x="4497318" y="0"/>
                </a:lnTo>
                <a:lnTo>
                  <a:pt x="4459218" y="0"/>
                </a:lnTo>
                <a:lnTo>
                  <a:pt x="4459218" y="7620"/>
                </a:lnTo>
                <a:lnTo>
                  <a:pt x="4497318" y="7620"/>
                </a:lnTo>
                <a:close/>
              </a:path>
              <a:path extrusionOk="0" h="1498600" w="5646420">
                <a:moveTo>
                  <a:pt x="4547610" y="7620"/>
                </a:moveTo>
                <a:lnTo>
                  <a:pt x="4547610" y="0"/>
                </a:lnTo>
                <a:lnTo>
                  <a:pt x="4509510" y="0"/>
                </a:lnTo>
                <a:lnTo>
                  <a:pt x="4509510" y="7620"/>
                </a:lnTo>
                <a:lnTo>
                  <a:pt x="4547610" y="7620"/>
                </a:lnTo>
                <a:close/>
              </a:path>
              <a:path extrusionOk="0" h="1498600" w="5646420">
                <a:moveTo>
                  <a:pt x="4599426" y="7620"/>
                </a:moveTo>
                <a:lnTo>
                  <a:pt x="4599426" y="0"/>
                </a:lnTo>
                <a:lnTo>
                  <a:pt x="4561326" y="0"/>
                </a:lnTo>
                <a:lnTo>
                  <a:pt x="4561326" y="7620"/>
                </a:lnTo>
                <a:lnTo>
                  <a:pt x="4599426" y="7620"/>
                </a:lnTo>
                <a:close/>
              </a:path>
              <a:path extrusionOk="0" h="1498600" w="5646420">
                <a:moveTo>
                  <a:pt x="4649718" y="7620"/>
                </a:moveTo>
                <a:lnTo>
                  <a:pt x="4649718" y="0"/>
                </a:lnTo>
                <a:lnTo>
                  <a:pt x="4611618" y="0"/>
                </a:lnTo>
                <a:lnTo>
                  <a:pt x="4611618" y="7620"/>
                </a:lnTo>
                <a:lnTo>
                  <a:pt x="4649718" y="7620"/>
                </a:lnTo>
                <a:close/>
              </a:path>
              <a:path extrusionOk="0" h="1498600" w="5646420">
                <a:moveTo>
                  <a:pt x="4700010" y="7620"/>
                </a:moveTo>
                <a:lnTo>
                  <a:pt x="4700010" y="0"/>
                </a:lnTo>
                <a:lnTo>
                  <a:pt x="4661910" y="0"/>
                </a:lnTo>
                <a:lnTo>
                  <a:pt x="4661910" y="7620"/>
                </a:lnTo>
                <a:lnTo>
                  <a:pt x="4700010" y="7620"/>
                </a:lnTo>
                <a:close/>
              </a:path>
              <a:path extrusionOk="0" h="1498600" w="5646420">
                <a:moveTo>
                  <a:pt x="4751826" y="7620"/>
                </a:moveTo>
                <a:lnTo>
                  <a:pt x="4751826" y="0"/>
                </a:lnTo>
                <a:lnTo>
                  <a:pt x="4713726" y="0"/>
                </a:lnTo>
                <a:lnTo>
                  <a:pt x="4713726" y="7620"/>
                </a:lnTo>
                <a:lnTo>
                  <a:pt x="4751826" y="7620"/>
                </a:lnTo>
                <a:close/>
              </a:path>
              <a:path extrusionOk="0" h="1498600" w="5646420">
                <a:moveTo>
                  <a:pt x="4802118" y="7620"/>
                </a:moveTo>
                <a:lnTo>
                  <a:pt x="4802118" y="0"/>
                </a:lnTo>
                <a:lnTo>
                  <a:pt x="4764018" y="0"/>
                </a:lnTo>
                <a:lnTo>
                  <a:pt x="4764018" y="7620"/>
                </a:lnTo>
                <a:lnTo>
                  <a:pt x="4802118" y="7620"/>
                </a:lnTo>
                <a:close/>
              </a:path>
              <a:path extrusionOk="0" h="1498600" w="5646420">
                <a:moveTo>
                  <a:pt x="4852410" y="7620"/>
                </a:moveTo>
                <a:lnTo>
                  <a:pt x="4852410" y="0"/>
                </a:lnTo>
                <a:lnTo>
                  <a:pt x="4814310" y="0"/>
                </a:lnTo>
                <a:lnTo>
                  <a:pt x="4814310" y="7620"/>
                </a:lnTo>
                <a:lnTo>
                  <a:pt x="4852410" y="7620"/>
                </a:lnTo>
                <a:close/>
              </a:path>
              <a:path extrusionOk="0" h="1498600" w="5646420">
                <a:moveTo>
                  <a:pt x="4904226" y="7620"/>
                </a:moveTo>
                <a:lnTo>
                  <a:pt x="4904226" y="0"/>
                </a:lnTo>
                <a:lnTo>
                  <a:pt x="4866126" y="0"/>
                </a:lnTo>
                <a:lnTo>
                  <a:pt x="4866126" y="7620"/>
                </a:lnTo>
                <a:lnTo>
                  <a:pt x="4904226" y="7620"/>
                </a:lnTo>
                <a:close/>
              </a:path>
              <a:path extrusionOk="0" h="1498600" w="5646420">
                <a:moveTo>
                  <a:pt x="4954518" y="7620"/>
                </a:moveTo>
                <a:lnTo>
                  <a:pt x="4954518" y="0"/>
                </a:lnTo>
                <a:lnTo>
                  <a:pt x="4916418" y="0"/>
                </a:lnTo>
                <a:lnTo>
                  <a:pt x="4916418" y="7620"/>
                </a:lnTo>
                <a:lnTo>
                  <a:pt x="4954518" y="7620"/>
                </a:lnTo>
                <a:close/>
              </a:path>
              <a:path extrusionOk="0" h="1498600" w="5646420">
                <a:moveTo>
                  <a:pt x="5004810" y="7620"/>
                </a:moveTo>
                <a:lnTo>
                  <a:pt x="5004810" y="0"/>
                </a:lnTo>
                <a:lnTo>
                  <a:pt x="4966710" y="0"/>
                </a:lnTo>
                <a:lnTo>
                  <a:pt x="4966710" y="7620"/>
                </a:lnTo>
                <a:lnTo>
                  <a:pt x="5004810" y="7620"/>
                </a:lnTo>
                <a:close/>
              </a:path>
              <a:path extrusionOk="0" h="1498600" w="5646420">
                <a:moveTo>
                  <a:pt x="5056626" y="7620"/>
                </a:moveTo>
                <a:lnTo>
                  <a:pt x="5056626" y="0"/>
                </a:lnTo>
                <a:lnTo>
                  <a:pt x="5018526" y="0"/>
                </a:lnTo>
                <a:lnTo>
                  <a:pt x="5018526" y="7620"/>
                </a:lnTo>
                <a:lnTo>
                  <a:pt x="5056626" y="7620"/>
                </a:lnTo>
                <a:close/>
              </a:path>
              <a:path extrusionOk="0" h="1498600" w="5646420">
                <a:moveTo>
                  <a:pt x="5106918" y="7620"/>
                </a:moveTo>
                <a:lnTo>
                  <a:pt x="5106918" y="0"/>
                </a:lnTo>
                <a:lnTo>
                  <a:pt x="5068818" y="0"/>
                </a:lnTo>
                <a:lnTo>
                  <a:pt x="5068818" y="7620"/>
                </a:lnTo>
                <a:lnTo>
                  <a:pt x="5106918" y="7620"/>
                </a:lnTo>
                <a:close/>
              </a:path>
              <a:path extrusionOk="0" h="1498600" w="5646420">
                <a:moveTo>
                  <a:pt x="5157210" y="7620"/>
                </a:moveTo>
                <a:lnTo>
                  <a:pt x="5157210" y="0"/>
                </a:lnTo>
                <a:lnTo>
                  <a:pt x="5119110" y="0"/>
                </a:lnTo>
                <a:lnTo>
                  <a:pt x="5119110" y="7620"/>
                </a:lnTo>
                <a:lnTo>
                  <a:pt x="5157210" y="7620"/>
                </a:lnTo>
                <a:close/>
              </a:path>
              <a:path extrusionOk="0" h="1498600" w="5646420">
                <a:moveTo>
                  <a:pt x="5209026" y="7620"/>
                </a:moveTo>
                <a:lnTo>
                  <a:pt x="5209026" y="0"/>
                </a:lnTo>
                <a:lnTo>
                  <a:pt x="5170926" y="0"/>
                </a:lnTo>
                <a:lnTo>
                  <a:pt x="5170926" y="7620"/>
                </a:lnTo>
                <a:lnTo>
                  <a:pt x="5209026" y="7620"/>
                </a:lnTo>
                <a:close/>
              </a:path>
              <a:path extrusionOk="0" h="1498600" w="5646420">
                <a:moveTo>
                  <a:pt x="5259318" y="7620"/>
                </a:moveTo>
                <a:lnTo>
                  <a:pt x="5259318" y="0"/>
                </a:lnTo>
                <a:lnTo>
                  <a:pt x="5221218" y="0"/>
                </a:lnTo>
                <a:lnTo>
                  <a:pt x="5221218" y="7620"/>
                </a:lnTo>
                <a:lnTo>
                  <a:pt x="5259318" y="7620"/>
                </a:lnTo>
                <a:close/>
              </a:path>
              <a:path extrusionOk="0" h="1498600" w="5646420">
                <a:moveTo>
                  <a:pt x="5309610" y="7620"/>
                </a:moveTo>
                <a:lnTo>
                  <a:pt x="5309610" y="0"/>
                </a:lnTo>
                <a:lnTo>
                  <a:pt x="5271510" y="0"/>
                </a:lnTo>
                <a:lnTo>
                  <a:pt x="5271510" y="7620"/>
                </a:lnTo>
                <a:lnTo>
                  <a:pt x="5309610" y="7620"/>
                </a:lnTo>
                <a:close/>
              </a:path>
              <a:path extrusionOk="0" h="1498600" w="5646420">
                <a:moveTo>
                  <a:pt x="5361426" y="7620"/>
                </a:moveTo>
                <a:lnTo>
                  <a:pt x="5361426" y="0"/>
                </a:lnTo>
                <a:lnTo>
                  <a:pt x="5323326" y="0"/>
                </a:lnTo>
                <a:lnTo>
                  <a:pt x="5323326" y="7620"/>
                </a:lnTo>
                <a:lnTo>
                  <a:pt x="5361426" y="7620"/>
                </a:lnTo>
                <a:close/>
              </a:path>
              <a:path extrusionOk="0" h="1498600" w="5646420">
                <a:moveTo>
                  <a:pt x="5411718" y="7620"/>
                </a:moveTo>
                <a:lnTo>
                  <a:pt x="5411718" y="0"/>
                </a:lnTo>
                <a:lnTo>
                  <a:pt x="5373618" y="0"/>
                </a:lnTo>
                <a:lnTo>
                  <a:pt x="5373618" y="7620"/>
                </a:lnTo>
                <a:lnTo>
                  <a:pt x="5411718" y="7620"/>
                </a:lnTo>
                <a:close/>
              </a:path>
              <a:path extrusionOk="0" h="1498600" w="5646420">
                <a:moveTo>
                  <a:pt x="5462010" y="7620"/>
                </a:moveTo>
                <a:lnTo>
                  <a:pt x="5462010" y="0"/>
                </a:lnTo>
                <a:lnTo>
                  <a:pt x="5423910" y="0"/>
                </a:lnTo>
                <a:lnTo>
                  <a:pt x="5423910" y="7620"/>
                </a:lnTo>
                <a:lnTo>
                  <a:pt x="5462010" y="7620"/>
                </a:lnTo>
                <a:close/>
              </a:path>
              <a:path extrusionOk="0" h="1498600" w="5646420">
                <a:moveTo>
                  <a:pt x="5513826" y="7620"/>
                </a:moveTo>
                <a:lnTo>
                  <a:pt x="5513826" y="0"/>
                </a:lnTo>
                <a:lnTo>
                  <a:pt x="5475726" y="0"/>
                </a:lnTo>
                <a:lnTo>
                  <a:pt x="5475726" y="7620"/>
                </a:lnTo>
                <a:lnTo>
                  <a:pt x="5513826" y="7620"/>
                </a:lnTo>
                <a:close/>
              </a:path>
              <a:path extrusionOk="0" h="1498600" w="5646420">
                <a:moveTo>
                  <a:pt x="5564118" y="7620"/>
                </a:moveTo>
                <a:lnTo>
                  <a:pt x="5564118" y="0"/>
                </a:lnTo>
                <a:lnTo>
                  <a:pt x="5526018" y="0"/>
                </a:lnTo>
                <a:lnTo>
                  <a:pt x="5526018" y="7620"/>
                </a:lnTo>
                <a:lnTo>
                  <a:pt x="5564118" y="7620"/>
                </a:lnTo>
                <a:close/>
              </a:path>
              <a:path extrusionOk="0" h="1498600" w="5646420">
                <a:moveTo>
                  <a:pt x="5614410" y="7620"/>
                </a:moveTo>
                <a:lnTo>
                  <a:pt x="5614410" y="0"/>
                </a:lnTo>
                <a:lnTo>
                  <a:pt x="5576310" y="0"/>
                </a:lnTo>
                <a:lnTo>
                  <a:pt x="5576310" y="7620"/>
                </a:lnTo>
                <a:lnTo>
                  <a:pt x="5614410" y="7620"/>
                </a:lnTo>
                <a:close/>
              </a:path>
              <a:path extrusionOk="0" h="1498600" w="5646420">
                <a:moveTo>
                  <a:pt x="5646414" y="33528"/>
                </a:moveTo>
                <a:lnTo>
                  <a:pt x="5646414" y="3048"/>
                </a:lnTo>
                <a:lnTo>
                  <a:pt x="5643366" y="0"/>
                </a:lnTo>
                <a:lnTo>
                  <a:pt x="5628126" y="0"/>
                </a:lnTo>
                <a:lnTo>
                  <a:pt x="5628126" y="7620"/>
                </a:lnTo>
                <a:lnTo>
                  <a:pt x="5638793" y="7620"/>
                </a:lnTo>
                <a:lnTo>
                  <a:pt x="5638794" y="13716"/>
                </a:lnTo>
                <a:lnTo>
                  <a:pt x="5638794" y="33528"/>
                </a:lnTo>
                <a:lnTo>
                  <a:pt x="5646414" y="33528"/>
                </a:lnTo>
                <a:close/>
              </a:path>
              <a:path extrusionOk="0" h="1498600" w="5646420">
                <a:moveTo>
                  <a:pt x="5638794" y="13716"/>
                </a:moveTo>
                <a:close/>
              </a:path>
              <a:path extrusionOk="0" h="1498600" w="5646420">
                <a:moveTo>
                  <a:pt x="5638794" y="33528"/>
                </a:moveTo>
                <a:lnTo>
                  <a:pt x="5638794" y="13716"/>
                </a:lnTo>
                <a:lnTo>
                  <a:pt x="5638793" y="33528"/>
                </a:lnTo>
                <a:close/>
              </a:path>
              <a:path extrusionOk="0" h="1498600" w="5646420">
                <a:moveTo>
                  <a:pt x="5646414" y="83820"/>
                </a:moveTo>
                <a:lnTo>
                  <a:pt x="5646414" y="45720"/>
                </a:lnTo>
                <a:lnTo>
                  <a:pt x="5638793" y="45720"/>
                </a:lnTo>
                <a:lnTo>
                  <a:pt x="5638793" y="83820"/>
                </a:lnTo>
                <a:lnTo>
                  <a:pt x="5646414" y="83820"/>
                </a:lnTo>
                <a:close/>
              </a:path>
              <a:path extrusionOk="0" h="1498600" w="5646420">
                <a:moveTo>
                  <a:pt x="5646414" y="134112"/>
                </a:moveTo>
                <a:lnTo>
                  <a:pt x="5646414" y="96012"/>
                </a:lnTo>
                <a:lnTo>
                  <a:pt x="5638793" y="96012"/>
                </a:lnTo>
                <a:lnTo>
                  <a:pt x="5638793" y="134112"/>
                </a:lnTo>
                <a:lnTo>
                  <a:pt x="5646414" y="134112"/>
                </a:lnTo>
                <a:close/>
              </a:path>
              <a:path extrusionOk="0" h="1498600" w="5646420">
                <a:moveTo>
                  <a:pt x="5646414" y="185928"/>
                </a:moveTo>
                <a:lnTo>
                  <a:pt x="5646414" y="147828"/>
                </a:lnTo>
                <a:lnTo>
                  <a:pt x="5638793" y="147828"/>
                </a:lnTo>
                <a:lnTo>
                  <a:pt x="5638793" y="185928"/>
                </a:lnTo>
                <a:lnTo>
                  <a:pt x="5646414" y="185928"/>
                </a:lnTo>
                <a:close/>
              </a:path>
              <a:path extrusionOk="0" h="1498600" w="5646420">
                <a:moveTo>
                  <a:pt x="5646414" y="236220"/>
                </a:moveTo>
                <a:lnTo>
                  <a:pt x="5646414" y="198120"/>
                </a:lnTo>
                <a:lnTo>
                  <a:pt x="5638793" y="198120"/>
                </a:lnTo>
                <a:lnTo>
                  <a:pt x="5638793" y="236220"/>
                </a:lnTo>
                <a:lnTo>
                  <a:pt x="5646414" y="236220"/>
                </a:lnTo>
                <a:close/>
              </a:path>
              <a:path extrusionOk="0" h="1498600" w="5646420">
                <a:moveTo>
                  <a:pt x="5646414" y="286512"/>
                </a:moveTo>
                <a:lnTo>
                  <a:pt x="5646414" y="248412"/>
                </a:lnTo>
                <a:lnTo>
                  <a:pt x="5638793" y="248412"/>
                </a:lnTo>
                <a:lnTo>
                  <a:pt x="5638793" y="286512"/>
                </a:lnTo>
                <a:lnTo>
                  <a:pt x="5646414" y="286512"/>
                </a:lnTo>
                <a:close/>
              </a:path>
              <a:path extrusionOk="0" h="1498600" w="5646420">
                <a:moveTo>
                  <a:pt x="5646414" y="338328"/>
                </a:moveTo>
                <a:lnTo>
                  <a:pt x="5646414" y="300228"/>
                </a:lnTo>
                <a:lnTo>
                  <a:pt x="5638793" y="300228"/>
                </a:lnTo>
                <a:lnTo>
                  <a:pt x="5638793" y="338328"/>
                </a:lnTo>
                <a:lnTo>
                  <a:pt x="5646414" y="338328"/>
                </a:lnTo>
                <a:close/>
              </a:path>
              <a:path extrusionOk="0" h="1498600" w="5646420">
                <a:moveTo>
                  <a:pt x="5646414" y="388620"/>
                </a:moveTo>
                <a:lnTo>
                  <a:pt x="5646414" y="350520"/>
                </a:lnTo>
                <a:lnTo>
                  <a:pt x="5638793" y="350520"/>
                </a:lnTo>
                <a:lnTo>
                  <a:pt x="5638793" y="388620"/>
                </a:lnTo>
                <a:lnTo>
                  <a:pt x="5646414" y="388620"/>
                </a:lnTo>
                <a:close/>
              </a:path>
              <a:path extrusionOk="0" h="1498600" w="5646420">
                <a:moveTo>
                  <a:pt x="5646414" y="438912"/>
                </a:moveTo>
                <a:lnTo>
                  <a:pt x="5646414" y="400812"/>
                </a:lnTo>
                <a:lnTo>
                  <a:pt x="5638793" y="400812"/>
                </a:lnTo>
                <a:lnTo>
                  <a:pt x="5638793" y="438912"/>
                </a:lnTo>
                <a:lnTo>
                  <a:pt x="5646414" y="438912"/>
                </a:lnTo>
                <a:close/>
              </a:path>
              <a:path extrusionOk="0" h="1498600" w="5646420">
                <a:moveTo>
                  <a:pt x="5646414" y="490728"/>
                </a:moveTo>
                <a:lnTo>
                  <a:pt x="5646414" y="452628"/>
                </a:lnTo>
                <a:lnTo>
                  <a:pt x="5638793" y="452628"/>
                </a:lnTo>
                <a:lnTo>
                  <a:pt x="5638793" y="490728"/>
                </a:lnTo>
                <a:lnTo>
                  <a:pt x="5646414" y="490728"/>
                </a:lnTo>
                <a:close/>
              </a:path>
              <a:path extrusionOk="0" h="1498600" w="5646420">
                <a:moveTo>
                  <a:pt x="5646414" y="541020"/>
                </a:moveTo>
                <a:lnTo>
                  <a:pt x="5646414" y="502920"/>
                </a:lnTo>
                <a:lnTo>
                  <a:pt x="5638793" y="502920"/>
                </a:lnTo>
                <a:lnTo>
                  <a:pt x="5638793" y="541020"/>
                </a:lnTo>
                <a:lnTo>
                  <a:pt x="5646414" y="541020"/>
                </a:lnTo>
                <a:close/>
              </a:path>
              <a:path extrusionOk="0" h="1498600" w="5646420">
                <a:moveTo>
                  <a:pt x="5646414" y="591312"/>
                </a:moveTo>
                <a:lnTo>
                  <a:pt x="5646414" y="553212"/>
                </a:lnTo>
                <a:lnTo>
                  <a:pt x="5638793" y="553212"/>
                </a:lnTo>
                <a:lnTo>
                  <a:pt x="5638793" y="591312"/>
                </a:lnTo>
                <a:lnTo>
                  <a:pt x="5646414" y="591312"/>
                </a:lnTo>
                <a:close/>
              </a:path>
              <a:path extrusionOk="0" h="1498600" w="5646420">
                <a:moveTo>
                  <a:pt x="5646414" y="643128"/>
                </a:moveTo>
                <a:lnTo>
                  <a:pt x="5646414" y="605028"/>
                </a:lnTo>
                <a:lnTo>
                  <a:pt x="5638793" y="605028"/>
                </a:lnTo>
                <a:lnTo>
                  <a:pt x="5638793" y="643128"/>
                </a:lnTo>
                <a:lnTo>
                  <a:pt x="5646414" y="643128"/>
                </a:lnTo>
                <a:close/>
              </a:path>
              <a:path extrusionOk="0" h="1498600" w="5646420">
                <a:moveTo>
                  <a:pt x="5646414" y="693420"/>
                </a:moveTo>
                <a:lnTo>
                  <a:pt x="5646414" y="655320"/>
                </a:lnTo>
                <a:lnTo>
                  <a:pt x="5638793" y="655320"/>
                </a:lnTo>
                <a:lnTo>
                  <a:pt x="5638793" y="693420"/>
                </a:lnTo>
                <a:lnTo>
                  <a:pt x="5646414" y="693420"/>
                </a:lnTo>
                <a:close/>
              </a:path>
              <a:path extrusionOk="0" h="1498600" w="5646420">
                <a:moveTo>
                  <a:pt x="5646414" y="743712"/>
                </a:moveTo>
                <a:lnTo>
                  <a:pt x="5646414" y="705612"/>
                </a:lnTo>
                <a:lnTo>
                  <a:pt x="5638793" y="705612"/>
                </a:lnTo>
                <a:lnTo>
                  <a:pt x="5638793" y="743712"/>
                </a:lnTo>
                <a:lnTo>
                  <a:pt x="5646414" y="743712"/>
                </a:lnTo>
                <a:close/>
              </a:path>
              <a:path extrusionOk="0" h="1498600" w="5646420">
                <a:moveTo>
                  <a:pt x="5646414" y="795528"/>
                </a:moveTo>
                <a:lnTo>
                  <a:pt x="5646414" y="757428"/>
                </a:lnTo>
                <a:lnTo>
                  <a:pt x="5638793" y="757428"/>
                </a:lnTo>
                <a:lnTo>
                  <a:pt x="5638793" y="795528"/>
                </a:lnTo>
                <a:lnTo>
                  <a:pt x="5646414" y="795528"/>
                </a:lnTo>
                <a:close/>
              </a:path>
              <a:path extrusionOk="0" h="1498600" w="5646420">
                <a:moveTo>
                  <a:pt x="5646414" y="845820"/>
                </a:moveTo>
                <a:lnTo>
                  <a:pt x="5646414" y="807720"/>
                </a:lnTo>
                <a:lnTo>
                  <a:pt x="5638793" y="807720"/>
                </a:lnTo>
                <a:lnTo>
                  <a:pt x="5638793" y="845820"/>
                </a:lnTo>
                <a:lnTo>
                  <a:pt x="5646414" y="845820"/>
                </a:lnTo>
                <a:close/>
              </a:path>
              <a:path extrusionOk="0" h="1498600" w="5646420">
                <a:moveTo>
                  <a:pt x="5646414" y="896112"/>
                </a:moveTo>
                <a:lnTo>
                  <a:pt x="5646414" y="858012"/>
                </a:lnTo>
                <a:lnTo>
                  <a:pt x="5638793" y="858012"/>
                </a:lnTo>
                <a:lnTo>
                  <a:pt x="5638793" y="896112"/>
                </a:lnTo>
                <a:lnTo>
                  <a:pt x="5646414" y="896112"/>
                </a:lnTo>
                <a:close/>
              </a:path>
              <a:path extrusionOk="0" h="1498600" w="5646420">
                <a:moveTo>
                  <a:pt x="5646414" y="947928"/>
                </a:moveTo>
                <a:lnTo>
                  <a:pt x="5646414" y="909828"/>
                </a:lnTo>
                <a:lnTo>
                  <a:pt x="5638793" y="909828"/>
                </a:lnTo>
                <a:lnTo>
                  <a:pt x="5638793" y="947928"/>
                </a:lnTo>
                <a:lnTo>
                  <a:pt x="5646414" y="947928"/>
                </a:lnTo>
                <a:close/>
              </a:path>
              <a:path extrusionOk="0" h="1498600" w="5646420">
                <a:moveTo>
                  <a:pt x="5646414" y="998220"/>
                </a:moveTo>
                <a:lnTo>
                  <a:pt x="5646414" y="960120"/>
                </a:lnTo>
                <a:lnTo>
                  <a:pt x="5638793" y="960120"/>
                </a:lnTo>
                <a:lnTo>
                  <a:pt x="5638793" y="998220"/>
                </a:lnTo>
                <a:lnTo>
                  <a:pt x="5646414" y="998220"/>
                </a:lnTo>
                <a:close/>
              </a:path>
              <a:path extrusionOk="0" h="1498600" w="5646420">
                <a:moveTo>
                  <a:pt x="5646414" y="1048512"/>
                </a:moveTo>
                <a:lnTo>
                  <a:pt x="5646414" y="1010412"/>
                </a:lnTo>
                <a:lnTo>
                  <a:pt x="5638793" y="1010412"/>
                </a:lnTo>
                <a:lnTo>
                  <a:pt x="5638793" y="1048512"/>
                </a:lnTo>
                <a:lnTo>
                  <a:pt x="5646414" y="1048512"/>
                </a:lnTo>
                <a:close/>
              </a:path>
              <a:path extrusionOk="0" h="1498600" w="5646420">
                <a:moveTo>
                  <a:pt x="5646414" y="1100328"/>
                </a:moveTo>
                <a:lnTo>
                  <a:pt x="5646414" y="1062228"/>
                </a:lnTo>
                <a:lnTo>
                  <a:pt x="5638793" y="1062228"/>
                </a:lnTo>
                <a:lnTo>
                  <a:pt x="5638793" y="1100328"/>
                </a:lnTo>
                <a:lnTo>
                  <a:pt x="5646414" y="1100328"/>
                </a:lnTo>
                <a:close/>
              </a:path>
              <a:path extrusionOk="0" h="1498600" w="5646420">
                <a:moveTo>
                  <a:pt x="5646414" y="1150620"/>
                </a:moveTo>
                <a:lnTo>
                  <a:pt x="5646414" y="1112520"/>
                </a:lnTo>
                <a:lnTo>
                  <a:pt x="5638793" y="1112520"/>
                </a:lnTo>
                <a:lnTo>
                  <a:pt x="5638793" y="1150620"/>
                </a:lnTo>
                <a:lnTo>
                  <a:pt x="5646414" y="1150620"/>
                </a:lnTo>
                <a:close/>
              </a:path>
              <a:path extrusionOk="0" h="1498600" w="5646420">
                <a:moveTo>
                  <a:pt x="5646414" y="1200912"/>
                </a:moveTo>
                <a:lnTo>
                  <a:pt x="5646414" y="1162812"/>
                </a:lnTo>
                <a:lnTo>
                  <a:pt x="5638793" y="1162812"/>
                </a:lnTo>
                <a:lnTo>
                  <a:pt x="5638793" y="1200912"/>
                </a:lnTo>
                <a:lnTo>
                  <a:pt x="5646414" y="1200912"/>
                </a:lnTo>
                <a:close/>
              </a:path>
              <a:path extrusionOk="0" h="1498600" w="5646420">
                <a:moveTo>
                  <a:pt x="5646414" y="1252728"/>
                </a:moveTo>
                <a:lnTo>
                  <a:pt x="5646414" y="1214628"/>
                </a:lnTo>
                <a:lnTo>
                  <a:pt x="5638793" y="1214628"/>
                </a:lnTo>
                <a:lnTo>
                  <a:pt x="5638793" y="1252728"/>
                </a:lnTo>
                <a:lnTo>
                  <a:pt x="5646414" y="1252728"/>
                </a:lnTo>
                <a:close/>
              </a:path>
              <a:path extrusionOk="0" h="1498600" w="5646420">
                <a:moveTo>
                  <a:pt x="5646414" y="1303020"/>
                </a:moveTo>
                <a:lnTo>
                  <a:pt x="5646414" y="1264920"/>
                </a:lnTo>
                <a:lnTo>
                  <a:pt x="5638793" y="1264920"/>
                </a:lnTo>
                <a:lnTo>
                  <a:pt x="5638793" y="1303020"/>
                </a:lnTo>
                <a:lnTo>
                  <a:pt x="5646414" y="1303020"/>
                </a:lnTo>
                <a:close/>
              </a:path>
              <a:path extrusionOk="0" h="1498600" w="5646420">
                <a:moveTo>
                  <a:pt x="5646414" y="1353312"/>
                </a:moveTo>
                <a:lnTo>
                  <a:pt x="5646414" y="1315212"/>
                </a:lnTo>
                <a:lnTo>
                  <a:pt x="5638793" y="1315212"/>
                </a:lnTo>
                <a:lnTo>
                  <a:pt x="5638793" y="1353312"/>
                </a:lnTo>
                <a:lnTo>
                  <a:pt x="5646414" y="1353312"/>
                </a:lnTo>
                <a:close/>
              </a:path>
              <a:path extrusionOk="0" h="1498600" w="5646420">
                <a:moveTo>
                  <a:pt x="5646414" y="1405128"/>
                </a:moveTo>
                <a:lnTo>
                  <a:pt x="5646414" y="1367028"/>
                </a:lnTo>
                <a:lnTo>
                  <a:pt x="5638793" y="1367028"/>
                </a:lnTo>
                <a:lnTo>
                  <a:pt x="5638793" y="1405128"/>
                </a:lnTo>
                <a:lnTo>
                  <a:pt x="5646414" y="1405128"/>
                </a:lnTo>
                <a:close/>
              </a:path>
              <a:path extrusionOk="0" h="1498600" w="5646420">
                <a:moveTo>
                  <a:pt x="5646414" y="1455420"/>
                </a:moveTo>
                <a:lnTo>
                  <a:pt x="5646414" y="1417320"/>
                </a:lnTo>
                <a:lnTo>
                  <a:pt x="5638793" y="1417320"/>
                </a:lnTo>
                <a:lnTo>
                  <a:pt x="5638793" y="1455420"/>
                </a:lnTo>
                <a:lnTo>
                  <a:pt x="5646414" y="1455420"/>
                </a:lnTo>
                <a:close/>
              </a:path>
              <a:path extrusionOk="0" h="1498600" w="5646420">
                <a:moveTo>
                  <a:pt x="5638794" y="1498092"/>
                </a:moveTo>
                <a:lnTo>
                  <a:pt x="5638794" y="1485900"/>
                </a:lnTo>
                <a:lnTo>
                  <a:pt x="5638793" y="1491996"/>
                </a:lnTo>
                <a:lnTo>
                  <a:pt x="5625078" y="1491996"/>
                </a:lnTo>
                <a:lnTo>
                  <a:pt x="5625078" y="1498092"/>
                </a:lnTo>
                <a:lnTo>
                  <a:pt x="5638794" y="1498092"/>
                </a:lnTo>
                <a:close/>
              </a:path>
              <a:path extrusionOk="0" h="1498600" w="5646420">
                <a:moveTo>
                  <a:pt x="5646414" y="1495044"/>
                </a:moveTo>
                <a:lnTo>
                  <a:pt x="5646414" y="1467612"/>
                </a:lnTo>
                <a:lnTo>
                  <a:pt x="5638793" y="1467612"/>
                </a:lnTo>
                <a:lnTo>
                  <a:pt x="5638793" y="1485900"/>
                </a:lnTo>
                <a:lnTo>
                  <a:pt x="5638794" y="1498092"/>
                </a:lnTo>
                <a:lnTo>
                  <a:pt x="5643366" y="1498092"/>
                </a:lnTo>
                <a:lnTo>
                  <a:pt x="5646414" y="1495044"/>
                </a:lnTo>
                <a:close/>
              </a:path>
              <a:path extrusionOk="0" h="1498600" w="5646420">
                <a:moveTo>
                  <a:pt x="5612886" y="1498092"/>
                </a:moveTo>
                <a:lnTo>
                  <a:pt x="5612886" y="1491996"/>
                </a:lnTo>
                <a:lnTo>
                  <a:pt x="5574786" y="1491996"/>
                </a:lnTo>
                <a:lnTo>
                  <a:pt x="5574786" y="1498092"/>
                </a:lnTo>
                <a:lnTo>
                  <a:pt x="5612886" y="1498092"/>
                </a:lnTo>
                <a:close/>
              </a:path>
              <a:path extrusionOk="0" h="1498600" w="5646420">
                <a:moveTo>
                  <a:pt x="5562594" y="1498092"/>
                </a:moveTo>
                <a:lnTo>
                  <a:pt x="5562594" y="1491996"/>
                </a:lnTo>
                <a:lnTo>
                  <a:pt x="5524494" y="1491996"/>
                </a:lnTo>
                <a:lnTo>
                  <a:pt x="5524494" y="1498092"/>
                </a:lnTo>
                <a:lnTo>
                  <a:pt x="5562594" y="1498092"/>
                </a:lnTo>
                <a:close/>
              </a:path>
              <a:path extrusionOk="0" h="1498600" w="5646420">
                <a:moveTo>
                  <a:pt x="5510778" y="1498092"/>
                </a:moveTo>
                <a:lnTo>
                  <a:pt x="5510778" y="1491996"/>
                </a:lnTo>
                <a:lnTo>
                  <a:pt x="5472678" y="1491996"/>
                </a:lnTo>
                <a:lnTo>
                  <a:pt x="5472678" y="1498092"/>
                </a:lnTo>
                <a:lnTo>
                  <a:pt x="5510778" y="1498092"/>
                </a:lnTo>
                <a:close/>
              </a:path>
              <a:path extrusionOk="0" h="1498600" w="5646420">
                <a:moveTo>
                  <a:pt x="5460486" y="1498092"/>
                </a:moveTo>
                <a:lnTo>
                  <a:pt x="5460486" y="1491996"/>
                </a:lnTo>
                <a:lnTo>
                  <a:pt x="5422386" y="1491996"/>
                </a:lnTo>
                <a:lnTo>
                  <a:pt x="5422386" y="1498092"/>
                </a:lnTo>
                <a:lnTo>
                  <a:pt x="5460486" y="1498092"/>
                </a:lnTo>
                <a:close/>
              </a:path>
              <a:path extrusionOk="0" h="1498600" w="5646420">
                <a:moveTo>
                  <a:pt x="5410194" y="1498092"/>
                </a:moveTo>
                <a:lnTo>
                  <a:pt x="5410194" y="1491996"/>
                </a:lnTo>
                <a:lnTo>
                  <a:pt x="5372094" y="1491996"/>
                </a:lnTo>
                <a:lnTo>
                  <a:pt x="5372094" y="1498092"/>
                </a:lnTo>
                <a:lnTo>
                  <a:pt x="5410194" y="1498092"/>
                </a:lnTo>
                <a:close/>
              </a:path>
              <a:path extrusionOk="0" h="1498600" w="5646420">
                <a:moveTo>
                  <a:pt x="5358378" y="1498092"/>
                </a:moveTo>
                <a:lnTo>
                  <a:pt x="5358378" y="1491996"/>
                </a:lnTo>
                <a:lnTo>
                  <a:pt x="5320278" y="1491996"/>
                </a:lnTo>
                <a:lnTo>
                  <a:pt x="5320278" y="1498092"/>
                </a:lnTo>
                <a:lnTo>
                  <a:pt x="5358378" y="1498092"/>
                </a:lnTo>
                <a:close/>
              </a:path>
              <a:path extrusionOk="0" h="1498600" w="5646420">
                <a:moveTo>
                  <a:pt x="5308086" y="1498092"/>
                </a:moveTo>
                <a:lnTo>
                  <a:pt x="5308086" y="1491996"/>
                </a:lnTo>
                <a:lnTo>
                  <a:pt x="5269986" y="1491996"/>
                </a:lnTo>
                <a:lnTo>
                  <a:pt x="5269986" y="1498092"/>
                </a:lnTo>
                <a:lnTo>
                  <a:pt x="5308086" y="1498092"/>
                </a:lnTo>
                <a:close/>
              </a:path>
              <a:path extrusionOk="0" h="1498600" w="5646420">
                <a:moveTo>
                  <a:pt x="5257794" y="1498092"/>
                </a:moveTo>
                <a:lnTo>
                  <a:pt x="5257794" y="1491996"/>
                </a:lnTo>
                <a:lnTo>
                  <a:pt x="5219694" y="1491996"/>
                </a:lnTo>
                <a:lnTo>
                  <a:pt x="5219694" y="1498092"/>
                </a:lnTo>
                <a:lnTo>
                  <a:pt x="5257794" y="1498092"/>
                </a:lnTo>
                <a:close/>
              </a:path>
              <a:path extrusionOk="0" h="1498600" w="5646420">
                <a:moveTo>
                  <a:pt x="5205978" y="1498092"/>
                </a:moveTo>
                <a:lnTo>
                  <a:pt x="5205978" y="1491996"/>
                </a:lnTo>
                <a:lnTo>
                  <a:pt x="5167878" y="1491996"/>
                </a:lnTo>
                <a:lnTo>
                  <a:pt x="5167878" y="1498092"/>
                </a:lnTo>
                <a:lnTo>
                  <a:pt x="5205978" y="1498092"/>
                </a:lnTo>
                <a:close/>
              </a:path>
              <a:path extrusionOk="0" h="1498600" w="5646420">
                <a:moveTo>
                  <a:pt x="5155686" y="1498092"/>
                </a:moveTo>
                <a:lnTo>
                  <a:pt x="5155686" y="1491996"/>
                </a:lnTo>
                <a:lnTo>
                  <a:pt x="5117586" y="1491996"/>
                </a:lnTo>
                <a:lnTo>
                  <a:pt x="5117586" y="1498092"/>
                </a:lnTo>
                <a:lnTo>
                  <a:pt x="5155686" y="1498092"/>
                </a:lnTo>
                <a:close/>
              </a:path>
              <a:path extrusionOk="0" h="1498600" w="5646420">
                <a:moveTo>
                  <a:pt x="5105394" y="1498092"/>
                </a:moveTo>
                <a:lnTo>
                  <a:pt x="5105394" y="1491996"/>
                </a:lnTo>
                <a:lnTo>
                  <a:pt x="5067294" y="1491996"/>
                </a:lnTo>
                <a:lnTo>
                  <a:pt x="5067294" y="1498092"/>
                </a:lnTo>
                <a:lnTo>
                  <a:pt x="5105394" y="1498092"/>
                </a:lnTo>
                <a:close/>
              </a:path>
              <a:path extrusionOk="0" h="1498600" w="5646420">
                <a:moveTo>
                  <a:pt x="5053578" y="1498092"/>
                </a:moveTo>
                <a:lnTo>
                  <a:pt x="5053578" y="1491996"/>
                </a:lnTo>
                <a:lnTo>
                  <a:pt x="5015478" y="1491996"/>
                </a:lnTo>
                <a:lnTo>
                  <a:pt x="5015478" y="1498092"/>
                </a:lnTo>
                <a:lnTo>
                  <a:pt x="5053578" y="1498092"/>
                </a:lnTo>
                <a:close/>
              </a:path>
              <a:path extrusionOk="0" h="1498600" w="5646420">
                <a:moveTo>
                  <a:pt x="5003286" y="1498092"/>
                </a:moveTo>
                <a:lnTo>
                  <a:pt x="5003286" y="1491996"/>
                </a:lnTo>
                <a:lnTo>
                  <a:pt x="4965186" y="1491996"/>
                </a:lnTo>
                <a:lnTo>
                  <a:pt x="4965186" y="1498092"/>
                </a:lnTo>
                <a:lnTo>
                  <a:pt x="5003286" y="1498092"/>
                </a:lnTo>
                <a:close/>
              </a:path>
              <a:path extrusionOk="0" h="1498600" w="5646420">
                <a:moveTo>
                  <a:pt x="4952994" y="1498092"/>
                </a:moveTo>
                <a:lnTo>
                  <a:pt x="4952994" y="1491996"/>
                </a:lnTo>
                <a:lnTo>
                  <a:pt x="4914894" y="1491996"/>
                </a:lnTo>
                <a:lnTo>
                  <a:pt x="4914894" y="1498092"/>
                </a:lnTo>
                <a:lnTo>
                  <a:pt x="4952994" y="1498092"/>
                </a:lnTo>
                <a:close/>
              </a:path>
              <a:path extrusionOk="0" h="1498600" w="5646420">
                <a:moveTo>
                  <a:pt x="4901178" y="1498092"/>
                </a:moveTo>
                <a:lnTo>
                  <a:pt x="4901178" y="1491996"/>
                </a:lnTo>
                <a:lnTo>
                  <a:pt x="4863078" y="1491996"/>
                </a:lnTo>
                <a:lnTo>
                  <a:pt x="4863078" y="1498092"/>
                </a:lnTo>
                <a:lnTo>
                  <a:pt x="4901178" y="1498092"/>
                </a:lnTo>
                <a:close/>
              </a:path>
              <a:path extrusionOk="0" h="1498600" w="5646420">
                <a:moveTo>
                  <a:pt x="4850886" y="1498092"/>
                </a:moveTo>
                <a:lnTo>
                  <a:pt x="4850886" y="1491996"/>
                </a:lnTo>
                <a:lnTo>
                  <a:pt x="4812786" y="1491996"/>
                </a:lnTo>
                <a:lnTo>
                  <a:pt x="4812786" y="1498092"/>
                </a:lnTo>
                <a:lnTo>
                  <a:pt x="4850886" y="1498092"/>
                </a:lnTo>
                <a:close/>
              </a:path>
              <a:path extrusionOk="0" h="1498600" w="5646420">
                <a:moveTo>
                  <a:pt x="4800594" y="1498092"/>
                </a:moveTo>
                <a:lnTo>
                  <a:pt x="4800594" y="1491996"/>
                </a:lnTo>
                <a:lnTo>
                  <a:pt x="4762494" y="1491996"/>
                </a:lnTo>
                <a:lnTo>
                  <a:pt x="4762494" y="1498092"/>
                </a:lnTo>
                <a:lnTo>
                  <a:pt x="4800594" y="1498092"/>
                </a:lnTo>
                <a:close/>
              </a:path>
              <a:path extrusionOk="0" h="1498600" w="5646420">
                <a:moveTo>
                  <a:pt x="4748778" y="1498092"/>
                </a:moveTo>
                <a:lnTo>
                  <a:pt x="4748778" y="1491996"/>
                </a:lnTo>
                <a:lnTo>
                  <a:pt x="4710678" y="1491996"/>
                </a:lnTo>
                <a:lnTo>
                  <a:pt x="4710678" y="1498092"/>
                </a:lnTo>
                <a:lnTo>
                  <a:pt x="4748778" y="1498092"/>
                </a:lnTo>
                <a:close/>
              </a:path>
              <a:path extrusionOk="0" h="1498600" w="5646420">
                <a:moveTo>
                  <a:pt x="4698486" y="1498092"/>
                </a:moveTo>
                <a:lnTo>
                  <a:pt x="4698486" y="1491996"/>
                </a:lnTo>
                <a:lnTo>
                  <a:pt x="4660386" y="1491996"/>
                </a:lnTo>
                <a:lnTo>
                  <a:pt x="4660386" y="1498092"/>
                </a:lnTo>
                <a:lnTo>
                  <a:pt x="4698486" y="1498092"/>
                </a:lnTo>
                <a:close/>
              </a:path>
              <a:path extrusionOk="0" h="1498600" w="5646420">
                <a:moveTo>
                  <a:pt x="4648194" y="1498092"/>
                </a:moveTo>
                <a:lnTo>
                  <a:pt x="4648194" y="1491996"/>
                </a:lnTo>
                <a:lnTo>
                  <a:pt x="4610094" y="1491996"/>
                </a:lnTo>
                <a:lnTo>
                  <a:pt x="4610094" y="1498092"/>
                </a:lnTo>
                <a:lnTo>
                  <a:pt x="4648194" y="1498092"/>
                </a:lnTo>
                <a:close/>
              </a:path>
              <a:path extrusionOk="0" h="1498600" w="5646420">
                <a:moveTo>
                  <a:pt x="4596378" y="1498092"/>
                </a:moveTo>
                <a:lnTo>
                  <a:pt x="4596378" y="1491996"/>
                </a:lnTo>
                <a:lnTo>
                  <a:pt x="4558278" y="1491996"/>
                </a:lnTo>
                <a:lnTo>
                  <a:pt x="4558278" y="1498092"/>
                </a:lnTo>
                <a:lnTo>
                  <a:pt x="4596378" y="1498092"/>
                </a:lnTo>
                <a:close/>
              </a:path>
              <a:path extrusionOk="0" h="1498600" w="5646420">
                <a:moveTo>
                  <a:pt x="4546086" y="1498092"/>
                </a:moveTo>
                <a:lnTo>
                  <a:pt x="4546086" y="1491996"/>
                </a:lnTo>
                <a:lnTo>
                  <a:pt x="4507986" y="1491996"/>
                </a:lnTo>
                <a:lnTo>
                  <a:pt x="4507986" y="1498092"/>
                </a:lnTo>
                <a:lnTo>
                  <a:pt x="4546086" y="1498092"/>
                </a:lnTo>
                <a:close/>
              </a:path>
              <a:path extrusionOk="0" h="1498600" w="5646420">
                <a:moveTo>
                  <a:pt x="4495794" y="1498092"/>
                </a:moveTo>
                <a:lnTo>
                  <a:pt x="4495794" y="1491996"/>
                </a:lnTo>
                <a:lnTo>
                  <a:pt x="4457694" y="1491996"/>
                </a:lnTo>
                <a:lnTo>
                  <a:pt x="4457694" y="1498092"/>
                </a:lnTo>
                <a:lnTo>
                  <a:pt x="4495794" y="1498092"/>
                </a:lnTo>
                <a:close/>
              </a:path>
              <a:path extrusionOk="0" h="1498600" w="5646420">
                <a:moveTo>
                  <a:pt x="4443978" y="1498092"/>
                </a:moveTo>
                <a:lnTo>
                  <a:pt x="4443978" y="1491996"/>
                </a:lnTo>
                <a:lnTo>
                  <a:pt x="4405878" y="1491996"/>
                </a:lnTo>
                <a:lnTo>
                  <a:pt x="4405878" y="1498092"/>
                </a:lnTo>
                <a:lnTo>
                  <a:pt x="4443978" y="1498092"/>
                </a:lnTo>
                <a:close/>
              </a:path>
              <a:path extrusionOk="0" h="1498600" w="5646420">
                <a:moveTo>
                  <a:pt x="4393686" y="1498092"/>
                </a:moveTo>
                <a:lnTo>
                  <a:pt x="4393686" y="1491996"/>
                </a:lnTo>
                <a:lnTo>
                  <a:pt x="4355586" y="1491996"/>
                </a:lnTo>
                <a:lnTo>
                  <a:pt x="4355586" y="1498092"/>
                </a:lnTo>
                <a:lnTo>
                  <a:pt x="4393686" y="1498092"/>
                </a:lnTo>
                <a:close/>
              </a:path>
              <a:path extrusionOk="0" h="1498600" w="5646420">
                <a:moveTo>
                  <a:pt x="4343394" y="1498092"/>
                </a:moveTo>
                <a:lnTo>
                  <a:pt x="4343394" y="1491996"/>
                </a:lnTo>
                <a:lnTo>
                  <a:pt x="4305294" y="1491996"/>
                </a:lnTo>
                <a:lnTo>
                  <a:pt x="4305294" y="1498092"/>
                </a:lnTo>
                <a:lnTo>
                  <a:pt x="4343394" y="1498092"/>
                </a:lnTo>
                <a:close/>
              </a:path>
              <a:path extrusionOk="0" h="1498600" w="5646420">
                <a:moveTo>
                  <a:pt x="4291578" y="1498092"/>
                </a:moveTo>
                <a:lnTo>
                  <a:pt x="4291578" y="1491996"/>
                </a:lnTo>
                <a:lnTo>
                  <a:pt x="4253478" y="1491996"/>
                </a:lnTo>
                <a:lnTo>
                  <a:pt x="4253478" y="1498092"/>
                </a:lnTo>
                <a:lnTo>
                  <a:pt x="4291578" y="1498092"/>
                </a:lnTo>
                <a:close/>
              </a:path>
              <a:path extrusionOk="0" h="1498600" w="5646420">
                <a:moveTo>
                  <a:pt x="4241286" y="1498092"/>
                </a:moveTo>
                <a:lnTo>
                  <a:pt x="4241286" y="1491996"/>
                </a:lnTo>
                <a:lnTo>
                  <a:pt x="4203186" y="1491996"/>
                </a:lnTo>
                <a:lnTo>
                  <a:pt x="4203186" y="1498092"/>
                </a:lnTo>
                <a:lnTo>
                  <a:pt x="4241286" y="1498092"/>
                </a:lnTo>
                <a:close/>
              </a:path>
              <a:path extrusionOk="0" h="1498600" w="5646420">
                <a:moveTo>
                  <a:pt x="4190994" y="1498092"/>
                </a:moveTo>
                <a:lnTo>
                  <a:pt x="4190994" y="1491996"/>
                </a:lnTo>
                <a:lnTo>
                  <a:pt x="4152894" y="1491996"/>
                </a:lnTo>
                <a:lnTo>
                  <a:pt x="4152894" y="1498092"/>
                </a:lnTo>
                <a:lnTo>
                  <a:pt x="4190994" y="1498092"/>
                </a:lnTo>
                <a:close/>
              </a:path>
              <a:path extrusionOk="0" h="1498600" w="5646420">
                <a:moveTo>
                  <a:pt x="4139178" y="1498092"/>
                </a:moveTo>
                <a:lnTo>
                  <a:pt x="4139178" y="1491996"/>
                </a:lnTo>
                <a:lnTo>
                  <a:pt x="4101078" y="1491996"/>
                </a:lnTo>
                <a:lnTo>
                  <a:pt x="4101078" y="1498092"/>
                </a:lnTo>
                <a:lnTo>
                  <a:pt x="4139178" y="1498092"/>
                </a:lnTo>
                <a:close/>
              </a:path>
              <a:path extrusionOk="0" h="1498600" w="5646420">
                <a:moveTo>
                  <a:pt x="4088886" y="1498092"/>
                </a:moveTo>
                <a:lnTo>
                  <a:pt x="4088886" y="1491996"/>
                </a:lnTo>
                <a:lnTo>
                  <a:pt x="4050786" y="1491996"/>
                </a:lnTo>
                <a:lnTo>
                  <a:pt x="4050786" y="1498092"/>
                </a:lnTo>
                <a:lnTo>
                  <a:pt x="4088886" y="1498092"/>
                </a:lnTo>
                <a:close/>
              </a:path>
              <a:path extrusionOk="0" h="1498600" w="5646420">
                <a:moveTo>
                  <a:pt x="4038594" y="1498092"/>
                </a:moveTo>
                <a:lnTo>
                  <a:pt x="4038594" y="1491996"/>
                </a:lnTo>
                <a:lnTo>
                  <a:pt x="4000494" y="1491996"/>
                </a:lnTo>
                <a:lnTo>
                  <a:pt x="4000494" y="1498092"/>
                </a:lnTo>
                <a:lnTo>
                  <a:pt x="4038594" y="1498092"/>
                </a:lnTo>
                <a:close/>
              </a:path>
              <a:path extrusionOk="0" h="1498600" w="5646420">
                <a:moveTo>
                  <a:pt x="3986778" y="1498092"/>
                </a:moveTo>
                <a:lnTo>
                  <a:pt x="3986778" y="1491996"/>
                </a:lnTo>
                <a:lnTo>
                  <a:pt x="3948678" y="1491996"/>
                </a:lnTo>
                <a:lnTo>
                  <a:pt x="3948678" y="1498092"/>
                </a:lnTo>
                <a:lnTo>
                  <a:pt x="3986778" y="1498092"/>
                </a:lnTo>
                <a:close/>
              </a:path>
              <a:path extrusionOk="0" h="1498600" w="5646420">
                <a:moveTo>
                  <a:pt x="3936486" y="1498092"/>
                </a:moveTo>
                <a:lnTo>
                  <a:pt x="3936486" y="1491996"/>
                </a:lnTo>
                <a:lnTo>
                  <a:pt x="3898386" y="1491996"/>
                </a:lnTo>
                <a:lnTo>
                  <a:pt x="3898386" y="1498092"/>
                </a:lnTo>
                <a:lnTo>
                  <a:pt x="3936486" y="1498092"/>
                </a:lnTo>
                <a:close/>
              </a:path>
              <a:path extrusionOk="0" h="1498600" w="5646420">
                <a:moveTo>
                  <a:pt x="3886194" y="1498092"/>
                </a:moveTo>
                <a:lnTo>
                  <a:pt x="3886194" y="1491996"/>
                </a:lnTo>
                <a:lnTo>
                  <a:pt x="3848094" y="1491996"/>
                </a:lnTo>
                <a:lnTo>
                  <a:pt x="3848094" y="1498092"/>
                </a:lnTo>
                <a:lnTo>
                  <a:pt x="3886194" y="1498092"/>
                </a:lnTo>
                <a:close/>
              </a:path>
              <a:path extrusionOk="0" h="1498600" w="5646420">
                <a:moveTo>
                  <a:pt x="3834378" y="1498092"/>
                </a:moveTo>
                <a:lnTo>
                  <a:pt x="3834378" y="1491996"/>
                </a:lnTo>
                <a:lnTo>
                  <a:pt x="3796278" y="1491996"/>
                </a:lnTo>
                <a:lnTo>
                  <a:pt x="3796278" y="1498092"/>
                </a:lnTo>
                <a:lnTo>
                  <a:pt x="3834378" y="1498092"/>
                </a:lnTo>
                <a:close/>
              </a:path>
              <a:path extrusionOk="0" h="1498600" w="5646420">
                <a:moveTo>
                  <a:pt x="3784086" y="1498092"/>
                </a:moveTo>
                <a:lnTo>
                  <a:pt x="3784086" y="1491996"/>
                </a:lnTo>
                <a:lnTo>
                  <a:pt x="3745986" y="1491996"/>
                </a:lnTo>
                <a:lnTo>
                  <a:pt x="3745986" y="1498092"/>
                </a:lnTo>
                <a:lnTo>
                  <a:pt x="3784086" y="1498092"/>
                </a:lnTo>
                <a:close/>
              </a:path>
              <a:path extrusionOk="0" h="1498600" w="5646420">
                <a:moveTo>
                  <a:pt x="3733794" y="1498092"/>
                </a:moveTo>
                <a:lnTo>
                  <a:pt x="3733794" y="1491996"/>
                </a:lnTo>
                <a:lnTo>
                  <a:pt x="3695694" y="1491996"/>
                </a:lnTo>
                <a:lnTo>
                  <a:pt x="3695694" y="1498092"/>
                </a:lnTo>
                <a:lnTo>
                  <a:pt x="3733794" y="1498092"/>
                </a:lnTo>
                <a:close/>
              </a:path>
              <a:path extrusionOk="0" h="1498600" w="5646420">
                <a:moveTo>
                  <a:pt x="3681978" y="1498092"/>
                </a:moveTo>
                <a:lnTo>
                  <a:pt x="3681978" y="1491996"/>
                </a:lnTo>
                <a:lnTo>
                  <a:pt x="3643878" y="1491996"/>
                </a:lnTo>
                <a:lnTo>
                  <a:pt x="3643878" y="1498092"/>
                </a:lnTo>
                <a:lnTo>
                  <a:pt x="3681978" y="1498092"/>
                </a:lnTo>
                <a:close/>
              </a:path>
              <a:path extrusionOk="0" h="1498600" w="5646420">
                <a:moveTo>
                  <a:pt x="3631686" y="1498092"/>
                </a:moveTo>
                <a:lnTo>
                  <a:pt x="3631686" y="1491996"/>
                </a:lnTo>
                <a:lnTo>
                  <a:pt x="3593586" y="1491996"/>
                </a:lnTo>
                <a:lnTo>
                  <a:pt x="3593586" y="1498092"/>
                </a:lnTo>
                <a:lnTo>
                  <a:pt x="3631686" y="1498092"/>
                </a:lnTo>
                <a:close/>
              </a:path>
              <a:path extrusionOk="0" h="1498600" w="5646420">
                <a:moveTo>
                  <a:pt x="3581394" y="1498092"/>
                </a:moveTo>
                <a:lnTo>
                  <a:pt x="3581394" y="1491996"/>
                </a:lnTo>
                <a:lnTo>
                  <a:pt x="3543294" y="1491996"/>
                </a:lnTo>
                <a:lnTo>
                  <a:pt x="3543294" y="1498092"/>
                </a:lnTo>
                <a:lnTo>
                  <a:pt x="3581394" y="1498092"/>
                </a:lnTo>
                <a:close/>
              </a:path>
              <a:path extrusionOk="0" h="1498600" w="5646420">
                <a:moveTo>
                  <a:pt x="3529578" y="1498092"/>
                </a:moveTo>
                <a:lnTo>
                  <a:pt x="3529578" y="1491996"/>
                </a:lnTo>
                <a:lnTo>
                  <a:pt x="3491478" y="1491996"/>
                </a:lnTo>
                <a:lnTo>
                  <a:pt x="3491478" y="1498092"/>
                </a:lnTo>
                <a:lnTo>
                  <a:pt x="3529578" y="1498092"/>
                </a:lnTo>
                <a:close/>
              </a:path>
              <a:path extrusionOk="0" h="1498600" w="5646420">
                <a:moveTo>
                  <a:pt x="3479286" y="1498092"/>
                </a:moveTo>
                <a:lnTo>
                  <a:pt x="3479286" y="1491996"/>
                </a:lnTo>
                <a:lnTo>
                  <a:pt x="3441186" y="1491996"/>
                </a:lnTo>
                <a:lnTo>
                  <a:pt x="3441186" y="1498092"/>
                </a:lnTo>
                <a:lnTo>
                  <a:pt x="3479286" y="1498092"/>
                </a:lnTo>
                <a:close/>
              </a:path>
              <a:path extrusionOk="0" h="1498600" w="5646420">
                <a:moveTo>
                  <a:pt x="3428994" y="1498092"/>
                </a:moveTo>
                <a:lnTo>
                  <a:pt x="3428994" y="1491996"/>
                </a:lnTo>
                <a:lnTo>
                  <a:pt x="3390894" y="1491996"/>
                </a:lnTo>
                <a:lnTo>
                  <a:pt x="3390894" y="1498092"/>
                </a:lnTo>
                <a:lnTo>
                  <a:pt x="3428994" y="1498092"/>
                </a:lnTo>
                <a:close/>
              </a:path>
              <a:path extrusionOk="0" h="1498600" w="5646420">
                <a:moveTo>
                  <a:pt x="3377178" y="1498092"/>
                </a:moveTo>
                <a:lnTo>
                  <a:pt x="3377178" y="1491996"/>
                </a:lnTo>
                <a:lnTo>
                  <a:pt x="3339078" y="1491996"/>
                </a:lnTo>
                <a:lnTo>
                  <a:pt x="3339078" y="1498092"/>
                </a:lnTo>
                <a:lnTo>
                  <a:pt x="3377178" y="1498092"/>
                </a:lnTo>
                <a:close/>
              </a:path>
              <a:path extrusionOk="0" h="1498600" w="5646420">
                <a:moveTo>
                  <a:pt x="3326886" y="1498092"/>
                </a:moveTo>
                <a:lnTo>
                  <a:pt x="3326886" y="1491996"/>
                </a:lnTo>
                <a:lnTo>
                  <a:pt x="3288786" y="1491996"/>
                </a:lnTo>
                <a:lnTo>
                  <a:pt x="3288786" y="1498092"/>
                </a:lnTo>
                <a:lnTo>
                  <a:pt x="3326886" y="1498092"/>
                </a:lnTo>
                <a:close/>
              </a:path>
              <a:path extrusionOk="0" h="1498600" w="5646420">
                <a:moveTo>
                  <a:pt x="3276594" y="1498092"/>
                </a:moveTo>
                <a:lnTo>
                  <a:pt x="3276594" y="1491996"/>
                </a:lnTo>
                <a:lnTo>
                  <a:pt x="3238494" y="1491996"/>
                </a:lnTo>
                <a:lnTo>
                  <a:pt x="3238494" y="1498092"/>
                </a:lnTo>
                <a:lnTo>
                  <a:pt x="3276594" y="1498092"/>
                </a:lnTo>
                <a:close/>
              </a:path>
              <a:path extrusionOk="0" h="1498600" w="5646420">
                <a:moveTo>
                  <a:pt x="3224778" y="1498092"/>
                </a:moveTo>
                <a:lnTo>
                  <a:pt x="3224778" y="1491996"/>
                </a:lnTo>
                <a:lnTo>
                  <a:pt x="3186678" y="1491996"/>
                </a:lnTo>
                <a:lnTo>
                  <a:pt x="3186678" y="1498092"/>
                </a:lnTo>
                <a:lnTo>
                  <a:pt x="3224778" y="1498092"/>
                </a:lnTo>
                <a:close/>
              </a:path>
              <a:path extrusionOk="0" h="1498600" w="5646420">
                <a:moveTo>
                  <a:pt x="3174486" y="1498092"/>
                </a:moveTo>
                <a:lnTo>
                  <a:pt x="3174486" y="1491996"/>
                </a:lnTo>
                <a:lnTo>
                  <a:pt x="3136386" y="1491996"/>
                </a:lnTo>
                <a:lnTo>
                  <a:pt x="3136386" y="1498092"/>
                </a:lnTo>
                <a:lnTo>
                  <a:pt x="3174486" y="1498092"/>
                </a:lnTo>
                <a:close/>
              </a:path>
              <a:path extrusionOk="0" h="1498600" w="5646420">
                <a:moveTo>
                  <a:pt x="3124194" y="1498092"/>
                </a:moveTo>
                <a:lnTo>
                  <a:pt x="3124194" y="1491996"/>
                </a:lnTo>
                <a:lnTo>
                  <a:pt x="3086094" y="1491996"/>
                </a:lnTo>
                <a:lnTo>
                  <a:pt x="3086094" y="1498092"/>
                </a:lnTo>
                <a:lnTo>
                  <a:pt x="3124194" y="1498092"/>
                </a:lnTo>
                <a:close/>
              </a:path>
              <a:path extrusionOk="0" h="1498600" w="5646420">
                <a:moveTo>
                  <a:pt x="3072378" y="1498092"/>
                </a:moveTo>
                <a:lnTo>
                  <a:pt x="3072378" y="1491996"/>
                </a:lnTo>
                <a:lnTo>
                  <a:pt x="3034278" y="1491996"/>
                </a:lnTo>
                <a:lnTo>
                  <a:pt x="3034278" y="1498092"/>
                </a:lnTo>
                <a:lnTo>
                  <a:pt x="3072378" y="1498092"/>
                </a:lnTo>
                <a:close/>
              </a:path>
              <a:path extrusionOk="0" h="1498600" w="5646420">
                <a:moveTo>
                  <a:pt x="3022086" y="1498092"/>
                </a:moveTo>
                <a:lnTo>
                  <a:pt x="3022086" y="1491996"/>
                </a:lnTo>
                <a:lnTo>
                  <a:pt x="2983986" y="1491996"/>
                </a:lnTo>
                <a:lnTo>
                  <a:pt x="2983986" y="1498092"/>
                </a:lnTo>
                <a:lnTo>
                  <a:pt x="3022086" y="1498092"/>
                </a:lnTo>
                <a:close/>
              </a:path>
              <a:path extrusionOk="0" h="1498600" w="5646420">
                <a:moveTo>
                  <a:pt x="2971794" y="1498092"/>
                </a:moveTo>
                <a:lnTo>
                  <a:pt x="2971794" y="1491996"/>
                </a:lnTo>
                <a:lnTo>
                  <a:pt x="2933694" y="1491996"/>
                </a:lnTo>
                <a:lnTo>
                  <a:pt x="2933694" y="1498092"/>
                </a:lnTo>
                <a:lnTo>
                  <a:pt x="2971794" y="1498092"/>
                </a:lnTo>
                <a:close/>
              </a:path>
              <a:path extrusionOk="0" h="1498600" w="5646420">
                <a:moveTo>
                  <a:pt x="2919978" y="1498092"/>
                </a:moveTo>
                <a:lnTo>
                  <a:pt x="2919978" y="1491996"/>
                </a:lnTo>
                <a:lnTo>
                  <a:pt x="2881878" y="1491996"/>
                </a:lnTo>
                <a:lnTo>
                  <a:pt x="2881878" y="1498092"/>
                </a:lnTo>
                <a:lnTo>
                  <a:pt x="2919978" y="1498092"/>
                </a:lnTo>
                <a:close/>
              </a:path>
              <a:path extrusionOk="0" h="1498600" w="5646420">
                <a:moveTo>
                  <a:pt x="2869686" y="1498092"/>
                </a:moveTo>
                <a:lnTo>
                  <a:pt x="2869686" y="1491996"/>
                </a:lnTo>
                <a:lnTo>
                  <a:pt x="2831586" y="1491996"/>
                </a:lnTo>
                <a:lnTo>
                  <a:pt x="2831586" y="1498092"/>
                </a:lnTo>
                <a:lnTo>
                  <a:pt x="2869686" y="1498092"/>
                </a:lnTo>
                <a:close/>
              </a:path>
              <a:path extrusionOk="0" h="1498600" w="5646420">
                <a:moveTo>
                  <a:pt x="2819394" y="1498092"/>
                </a:moveTo>
                <a:lnTo>
                  <a:pt x="2819394" y="1491996"/>
                </a:lnTo>
                <a:lnTo>
                  <a:pt x="2781294" y="1491996"/>
                </a:lnTo>
                <a:lnTo>
                  <a:pt x="2781294" y="1498092"/>
                </a:lnTo>
                <a:lnTo>
                  <a:pt x="2819394" y="1498092"/>
                </a:lnTo>
                <a:close/>
              </a:path>
              <a:path extrusionOk="0" h="1498600" w="5646420">
                <a:moveTo>
                  <a:pt x="2767578" y="1498092"/>
                </a:moveTo>
                <a:lnTo>
                  <a:pt x="2767578" y="1491996"/>
                </a:lnTo>
                <a:lnTo>
                  <a:pt x="2729478" y="1491996"/>
                </a:lnTo>
                <a:lnTo>
                  <a:pt x="2729478" y="1498092"/>
                </a:lnTo>
                <a:lnTo>
                  <a:pt x="2767578" y="1498092"/>
                </a:lnTo>
                <a:close/>
              </a:path>
              <a:path extrusionOk="0" h="1498600" w="5646420">
                <a:moveTo>
                  <a:pt x="2717286" y="1498092"/>
                </a:moveTo>
                <a:lnTo>
                  <a:pt x="2717286" y="1491996"/>
                </a:lnTo>
                <a:lnTo>
                  <a:pt x="2679186" y="1491996"/>
                </a:lnTo>
                <a:lnTo>
                  <a:pt x="2679186" y="1498092"/>
                </a:lnTo>
                <a:lnTo>
                  <a:pt x="2717286" y="1498092"/>
                </a:lnTo>
                <a:close/>
              </a:path>
              <a:path extrusionOk="0" h="1498600" w="5646420">
                <a:moveTo>
                  <a:pt x="2666994" y="1498092"/>
                </a:moveTo>
                <a:lnTo>
                  <a:pt x="2666994" y="1491996"/>
                </a:lnTo>
                <a:lnTo>
                  <a:pt x="2628894" y="1491996"/>
                </a:lnTo>
                <a:lnTo>
                  <a:pt x="2628894" y="1498092"/>
                </a:lnTo>
                <a:lnTo>
                  <a:pt x="2666994" y="1498092"/>
                </a:lnTo>
                <a:close/>
              </a:path>
              <a:path extrusionOk="0" h="1498600" w="5646420">
                <a:moveTo>
                  <a:pt x="2615178" y="1498092"/>
                </a:moveTo>
                <a:lnTo>
                  <a:pt x="2615178" y="1491996"/>
                </a:lnTo>
                <a:lnTo>
                  <a:pt x="2577078" y="1491996"/>
                </a:lnTo>
                <a:lnTo>
                  <a:pt x="2577078" y="1498092"/>
                </a:lnTo>
                <a:lnTo>
                  <a:pt x="2615178" y="1498092"/>
                </a:lnTo>
                <a:close/>
              </a:path>
              <a:path extrusionOk="0" h="1498600" w="5646420">
                <a:moveTo>
                  <a:pt x="2564886" y="1498092"/>
                </a:moveTo>
                <a:lnTo>
                  <a:pt x="2564886" y="1491996"/>
                </a:lnTo>
                <a:lnTo>
                  <a:pt x="2526786" y="1491996"/>
                </a:lnTo>
                <a:lnTo>
                  <a:pt x="2526786" y="1498092"/>
                </a:lnTo>
                <a:lnTo>
                  <a:pt x="2564886" y="1498092"/>
                </a:lnTo>
                <a:close/>
              </a:path>
              <a:path extrusionOk="0" h="1498600" w="5646420">
                <a:moveTo>
                  <a:pt x="2514594" y="1498092"/>
                </a:moveTo>
                <a:lnTo>
                  <a:pt x="2514594" y="1491996"/>
                </a:lnTo>
                <a:lnTo>
                  <a:pt x="2476494" y="1491996"/>
                </a:lnTo>
                <a:lnTo>
                  <a:pt x="2476494" y="1498092"/>
                </a:lnTo>
                <a:lnTo>
                  <a:pt x="2514594" y="1498092"/>
                </a:lnTo>
                <a:close/>
              </a:path>
              <a:path extrusionOk="0" h="1498600" w="5646420">
                <a:moveTo>
                  <a:pt x="2462778" y="1498092"/>
                </a:moveTo>
                <a:lnTo>
                  <a:pt x="2462778" y="1491996"/>
                </a:lnTo>
                <a:lnTo>
                  <a:pt x="2424678" y="1491996"/>
                </a:lnTo>
                <a:lnTo>
                  <a:pt x="2424678" y="1498092"/>
                </a:lnTo>
                <a:lnTo>
                  <a:pt x="2462778" y="1498092"/>
                </a:lnTo>
                <a:close/>
              </a:path>
              <a:path extrusionOk="0" h="1498600" w="5646420">
                <a:moveTo>
                  <a:pt x="2412486" y="1498092"/>
                </a:moveTo>
                <a:lnTo>
                  <a:pt x="2412486" y="1491996"/>
                </a:lnTo>
                <a:lnTo>
                  <a:pt x="2374386" y="1491996"/>
                </a:lnTo>
                <a:lnTo>
                  <a:pt x="2374386" y="1498092"/>
                </a:lnTo>
                <a:lnTo>
                  <a:pt x="2412486" y="1498092"/>
                </a:lnTo>
                <a:close/>
              </a:path>
              <a:path extrusionOk="0" h="1498600" w="5646420">
                <a:moveTo>
                  <a:pt x="2362194" y="1498092"/>
                </a:moveTo>
                <a:lnTo>
                  <a:pt x="2362194" y="1491996"/>
                </a:lnTo>
                <a:lnTo>
                  <a:pt x="2324094" y="1491996"/>
                </a:lnTo>
                <a:lnTo>
                  <a:pt x="2324094" y="1498092"/>
                </a:lnTo>
                <a:lnTo>
                  <a:pt x="2362194" y="1498092"/>
                </a:lnTo>
                <a:close/>
              </a:path>
              <a:path extrusionOk="0" h="1498600" w="5646420">
                <a:moveTo>
                  <a:pt x="2310378" y="1498092"/>
                </a:moveTo>
                <a:lnTo>
                  <a:pt x="2310378" y="1491996"/>
                </a:lnTo>
                <a:lnTo>
                  <a:pt x="2272278" y="1491996"/>
                </a:lnTo>
                <a:lnTo>
                  <a:pt x="2272278" y="1498092"/>
                </a:lnTo>
                <a:lnTo>
                  <a:pt x="2310378" y="1498092"/>
                </a:lnTo>
                <a:close/>
              </a:path>
              <a:path extrusionOk="0" h="1498600" w="5646420">
                <a:moveTo>
                  <a:pt x="2260086" y="1498092"/>
                </a:moveTo>
                <a:lnTo>
                  <a:pt x="2260086" y="1491996"/>
                </a:lnTo>
                <a:lnTo>
                  <a:pt x="2221986" y="1491996"/>
                </a:lnTo>
                <a:lnTo>
                  <a:pt x="2221986" y="1498092"/>
                </a:lnTo>
                <a:lnTo>
                  <a:pt x="2260086" y="1498092"/>
                </a:lnTo>
                <a:close/>
              </a:path>
              <a:path extrusionOk="0" h="1498600" w="5646420">
                <a:moveTo>
                  <a:pt x="2209794" y="1498092"/>
                </a:moveTo>
                <a:lnTo>
                  <a:pt x="2209794" y="1491996"/>
                </a:lnTo>
                <a:lnTo>
                  <a:pt x="2171694" y="1491996"/>
                </a:lnTo>
                <a:lnTo>
                  <a:pt x="2171694" y="1498092"/>
                </a:lnTo>
                <a:lnTo>
                  <a:pt x="2209794" y="1498092"/>
                </a:lnTo>
                <a:close/>
              </a:path>
              <a:path extrusionOk="0" h="1498600" w="5646420">
                <a:moveTo>
                  <a:pt x="2157978" y="1498092"/>
                </a:moveTo>
                <a:lnTo>
                  <a:pt x="2157978" y="1491996"/>
                </a:lnTo>
                <a:lnTo>
                  <a:pt x="2119878" y="1491996"/>
                </a:lnTo>
                <a:lnTo>
                  <a:pt x="2119878" y="1498092"/>
                </a:lnTo>
                <a:lnTo>
                  <a:pt x="2157978" y="1498092"/>
                </a:lnTo>
                <a:close/>
              </a:path>
              <a:path extrusionOk="0" h="1498600" w="5646420">
                <a:moveTo>
                  <a:pt x="2107686" y="1498092"/>
                </a:moveTo>
                <a:lnTo>
                  <a:pt x="2107686" y="1491996"/>
                </a:lnTo>
                <a:lnTo>
                  <a:pt x="2069586" y="1491996"/>
                </a:lnTo>
                <a:lnTo>
                  <a:pt x="2069586" y="1498092"/>
                </a:lnTo>
                <a:lnTo>
                  <a:pt x="2107686" y="1498092"/>
                </a:lnTo>
                <a:close/>
              </a:path>
              <a:path extrusionOk="0" h="1498600" w="5646420">
                <a:moveTo>
                  <a:pt x="2057394" y="1498092"/>
                </a:moveTo>
                <a:lnTo>
                  <a:pt x="2057394" y="1491996"/>
                </a:lnTo>
                <a:lnTo>
                  <a:pt x="2019294" y="1491996"/>
                </a:lnTo>
                <a:lnTo>
                  <a:pt x="2019294" y="1498092"/>
                </a:lnTo>
                <a:lnTo>
                  <a:pt x="2057394" y="1498092"/>
                </a:lnTo>
                <a:close/>
              </a:path>
              <a:path extrusionOk="0" h="1498600" w="5646420">
                <a:moveTo>
                  <a:pt x="2005578" y="1498092"/>
                </a:moveTo>
                <a:lnTo>
                  <a:pt x="2005578" y="1491996"/>
                </a:lnTo>
                <a:lnTo>
                  <a:pt x="1967478" y="1491996"/>
                </a:lnTo>
                <a:lnTo>
                  <a:pt x="1967478" y="1498092"/>
                </a:lnTo>
                <a:lnTo>
                  <a:pt x="2005578" y="1498092"/>
                </a:lnTo>
                <a:close/>
              </a:path>
              <a:path extrusionOk="0" h="1498600" w="5646420">
                <a:moveTo>
                  <a:pt x="1955286" y="1498092"/>
                </a:moveTo>
                <a:lnTo>
                  <a:pt x="1955286" y="1491996"/>
                </a:lnTo>
                <a:lnTo>
                  <a:pt x="1917186" y="1491996"/>
                </a:lnTo>
                <a:lnTo>
                  <a:pt x="1917186" y="1498092"/>
                </a:lnTo>
                <a:lnTo>
                  <a:pt x="1955286" y="1498092"/>
                </a:lnTo>
                <a:close/>
              </a:path>
              <a:path extrusionOk="0" h="1498600" w="5646420">
                <a:moveTo>
                  <a:pt x="1904994" y="1498092"/>
                </a:moveTo>
                <a:lnTo>
                  <a:pt x="1904994" y="1491996"/>
                </a:lnTo>
                <a:lnTo>
                  <a:pt x="1866894" y="1491996"/>
                </a:lnTo>
                <a:lnTo>
                  <a:pt x="1866894" y="1498092"/>
                </a:lnTo>
                <a:lnTo>
                  <a:pt x="1904994" y="1498092"/>
                </a:lnTo>
                <a:close/>
              </a:path>
              <a:path extrusionOk="0" h="1498600" w="5646420">
                <a:moveTo>
                  <a:pt x="1853178" y="1498092"/>
                </a:moveTo>
                <a:lnTo>
                  <a:pt x="1853178" y="1491996"/>
                </a:lnTo>
                <a:lnTo>
                  <a:pt x="1815078" y="1491996"/>
                </a:lnTo>
                <a:lnTo>
                  <a:pt x="1815078" y="1498092"/>
                </a:lnTo>
                <a:lnTo>
                  <a:pt x="1853178" y="1498092"/>
                </a:lnTo>
                <a:close/>
              </a:path>
              <a:path extrusionOk="0" h="1498600" w="5646420">
                <a:moveTo>
                  <a:pt x="1802886" y="1498092"/>
                </a:moveTo>
                <a:lnTo>
                  <a:pt x="1802886" y="1491996"/>
                </a:lnTo>
                <a:lnTo>
                  <a:pt x="1764786" y="1491996"/>
                </a:lnTo>
                <a:lnTo>
                  <a:pt x="1764786" y="1498092"/>
                </a:lnTo>
                <a:lnTo>
                  <a:pt x="1802886" y="1498092"/>
                </a:lnTo>
                <a:close/>
              </a:path>
              <a:path extrusionOk="0" h="1498600" w="5646420">
                <a:moveTo>
                  <a:pt x="1752594" y="1498092"/>
                </a:moveTo>
                <a:lnTo>
                  <a:pt x="1752594" y="1491996"/>
                </a:lnTo>
                <a:lnTo>
                  <a:pt x="1714494" y="1491996"/>
                </a:lnTo>
                <a:lnTo>
                  <a:pt x="1714494" y="1498092"/>
                </a:lnTo>
                <a:lnTo>
                  <a:pt x="1752594" y="1498092"/>
                </a:lnTo>
                <a:close/>
              </a:path>
              <a:path extrusionOk="0" h="1498600" w="5646420">
                <a:moveTo>
                  <a:pt x="1700778" y="1498092"/>
                </a:moveTo>
                <a:lnTo>
                  <a:pt x="1700778" y="1491996"/>
                </a:lnTo>
                <a:lnTo>
                  <a:pt x="1662678" y="1491996"/>
                </a:lnTo>
                <a:lnTo>
                  <a:pt x="1662678" y="1498092"/>
                </a:lnTo>
                <a:lnTo>
                  <a:pt x="1700778" y="1498092"/>
                </a:lnTo>
                <a:close/>
              </a:path>
              <a:path extrusionOk="0" h="1498600" w="5646420">
                <a:moveTo>
                  <a:pt x="1650486" y="1498092"/>
                </a:moveTo>
                <a:lnTo>
                  <a:pt x="1650486" y="1491996"/>
                </a:lnTo>
                <a:lnTo>
                  <a:pt x="1612386" y="1491996"/>
                </a:lnTo>
                <a:lnTo>
                  <a:pt x="1612386" y="1498092"/>
                </a:lnTo>
                <a:lnTo>
                  <a:pt x="1650486" y="1498092"/>
                </a:lnTo>
                <a:close/>
              </a:path>
              <a:path extrusionOk="0" h="1498600" w="5646420">
                <a:moveTo>
                  <a:pt x="1600194" y="1498092"/>
                </a:moveTo>
                <a:lnTo>
                  <a:pt x="1600194" y="1491996"/>
                </a:lnTo>
                <a:lnTo>
                  <a:pt x="1562094" y="1491996"/>
                </a:lnTo>
                <a:lnTo>
                  <a:pt x="1562094" y="1498092"/>
                </a:lnTo>
                <a:lnTo>
                  <a:pt x="1600194" y="1498092"/>
                </a:lnTo>
                <a:close/>
              </a:path>
              <a:path extrusionOk="0" h="1498600" w="5646420">
                <a:moveTo>
                  <a:pt x="1548377" y="1498092"/>
                </a:moveTo>
                <a:lnTo>
                  <a:pt x="1548377" y="1491996"/>
                </a:lnTo>
                <a:lnTo>
                  <a:pt x="1510277" y="1491996"/>
                </a:lnTo>
                <a:lnTo>
                  <a:pt x="1510277" y="1498092"/>
                </a:lnTo>
                <a:lnTo>
                  <a:pt x="1548377" y="1498092"/>
                </a:lnTo>
                <a:close/>
              </a:path>
              <a:path extrusionOk="0" h="1498600" w="5646420">
                <a:moveTo>
                  <a:pt x="1498085" y="1498092"/>
                </a:moveTo>
                <a:lnTo>
                  <a:pt x="1498085" y="1491996"/>
                </a:lnTo>
                <a:lnTo>
                  <a:pt x="1459985" y="1491996"/>
                </a:lnTo>
                <a:lnTo>
                  <a:pt x="1459985" y="1498092"/>
                </a:lnTo>
                <a:lnTo>
                  <a:pt x="1498085" y="1498092"/>
                </a:lnTo>
                <a:close/>
              </a:path>
              <a:path extrusionOk="0" h="1498600" w="5646420">
                <a:moveTo>
                  <a:pt x="1447793" y="1498092"/>
                </a:moveTo>
                <a:lnTo>
                  <a:pt x="1447793" y="1491996"/>
                </a:lnTo>
                <a:lnTo>
                  <a:pt x="1409693" y="1491996"/>
                </a:lnTo>
                <a:lnTo>
                  <a:pt x="1409693" y="1498092"/>
                </a:lnTo>
                <a:lnTo>
                  <a:pt x="1447793" y="1498092"/>
                </a:lnTo>
                <a:close/>
              </a:path>
              <a:path extrusionOk="0" h="1498600" w="5646420">
                <a:moveTo>
                  <a:pt x="1395977" y="1498092"/>
                </a:moveTo>
                <a:lnTo>
                  <a:pt x="1395977" y="1491996"/>
                </a:lnTo>
                <a:lnTo>
                  <a:pt x="1357877" y="1491996"/>
                </a:lnTo>
                <a:lnTo>
                  <a:pt x="1357877" y="1498092"/>
                </a:lnTo>
                <a:lnTo>
                  <a:pt x="1395977" y="1498092"/>
                </a:lnTo>
                <a:close/>
              </a:path>
              <a:path extrusionOk="0" h="1498600" w="5646420">
                <a:moveTo>
                  <a:pt x="1345685" y="1498092"/>
                </a:moveTo>
                <a:lnTo>
                  <a:pt x="1345685" y="1491996"/>
                </a:lnTo>
                <a:lnTo>
                  <a:pt x="1307585" y="1491996"/>
                </a:lnTo>
                <a:lnTo>
                  <a:pt x="1307585" y="1498092"/>
                </a:lnTo>
                <a:lnTo>
                  <a:pt x="1345685" y="1498092"/>
                </a:lnTo>
                <a:close/>
              </a:path>
              <a:path extrusionOk="0" h="1498600" w="5646420">
                <a:moveTo>
                  <a:pt x="1295393" y="1498092"/>
                </a:moveTo>
                <a:lnTo>
                  <a:pt x="1295393" y="1491996"/>
                </a:lnTo>
                <a:lnTo>
                  <a:pt x="1257293" y="1491996"/>
                </a:lnTo>
                <a:lnTo>
                  <a:pt x="1257293" y="1498092"/>
                </a:lnTo>
                <a:lnTo>
                  <a:pt x="1295393" y="1498092"/>
                </a:lnTo>
                <a:close/>
              </a:path>
              <a:path extrusionOk="0" h="1498600" w="5646420">
                <a:moveTo>
                  <a:pt x="1243577" y="1498092"/>
                </a:moveTo>
                <a:lnTo>
                  <a:pt x="1243577" y="1491996"/>
                </a:lnTo>
                <a:lnTo>
                  <a:pt x="1205477" y="1491996"/>
                </a:lnTo>
                <a:lnTo>
                  <a:pt x="1205477" y="1498092"/>
                </a:lnTo>
                <a:lnTo>
                  <a:pt x="1243577" y="1498092"/>
                </a:lnTo>
                <a:close/>
              </a:path>
              <a:path extrusionOk="0" h="1498600" w="5646420">
                <a:moveTo>
                  <a:pt x="1193285" y="1498092"/>
                </a:moveTo>
                <a:lnTo>
                  <a:pt x="1193285" y="1491996"/>
                </a:lnTo>
                <a:lnTo>
                  <a:pt x="1155185" y="1491996"/>
                </a:lnTo>
                <a:lnTo>
                  <a:pt x="1155185" y="1498092"/>
                </a:lnTo>
                <a:lnTo>
                  <a:pt x="1193285" y="1498092"/>
                </a:lnTo>
                <a:close/>
              </a:path>
              <a:path extrusionOk="0" h="1498600" w="5646420">
                <a:moveTo>
                  <a:pt x="1142993" y="1498092"/>
                </a:moveTo>
                <a:lnTo>
                  <a:pt x="1142993" y="1491996"/>
                </a:lnTo>
                <a:lnTo>
                  <a:pt x="1104893" y="1491996"/>
                </a:lnTo>
                <a:lnTo>
                  <a:pt x="1104893" y="1498092"/>
                </a:lnTo>
                <a:lnTo>
                  <a:pt x="1142993" y="1498092"/>
                </a:lnTo>
                <a:close/>
              </a:path>
              <a:path extrusionOk="0" h="1498600" w="5646420">
                <a:moveTo>
                  <a:pt x="1091177" y="1498092"/>
                </a:moveTo>
                <a:lnTo>
                  <a:pt x="1091177" y="1491996"/>
                </a:lnTo>
                <a:lnTo>
                  <a:pt x="1053077" y="1491996"/>
                </a:lnTo>
                <a:lnTo>
                  <a:pt x="1053077" y="1498092"/>
                </a:lnTo>
                <a:lnTo>
                  <a:pt x="1091177" y="1498092"/>
                </a:lnTo>
                <a:close/>
              </a:path>
              <a:path extrusionOk="0" h="1498600" w="5646420">
                <a:moveTo>
                  <a:pt x="1040885" y="1498092"/>
                </a:moveTo>
                <a:lnTo>
                  <a:pt x="1040885" y="1491996"/>
                </a:lnTo>
                <a:lnTo>
                  <a:pt x="1002785" y="1491996"/>
                </a:lnTo>
                <a:lnTo>
                  <a:pt x="1002785" y="1498092"/>
                </a:lnTo>
                <a:lnTo>
                  <a:pt x="1040885" y="1498092"/>
                </a:lnTo>
                <a:close/>
              </a:path>
              <a:path extrusionOk="0" h="1498600" w="5646420">
                <a:moveTo>
                  <a:pt x="990593" y="1498092"/>
                </a:moveTo>
                <a:lnTo>
                  <a:pt x="990593" y="1491996"/>
                </a:lnTo>
                <a:lnTo>
                  <a:pt x="952493" y="1491996"/>
                </a:lnTo>
                <a:lnTo>
                  <a:pt x="952493" y="1498092"/>
                </a:lnTo>
                <a:lnTo>
                  <a:pt x="990593" y="1498092"/>
                </a:lnTo>
                <a:close/>
              </a:path>
              <a:path extrusionOk="0" h="1498600" w="5646420">
                <a:moveTo>
                  <a:pt x="938777" y="1498092"/>
                </a:moveTo>
                <a:lnTo>
                  <a:pt x="938777" y="1491996"/>
                </a:lnTo>
                <a:lnTo>
                  <a:pt x="900677" y="1491996"/>
                </a:lnTo>
                <a:lnTo>
                  <a:pt x="900677" y="1498092"/>
                </a:lnTo>
                <a:lnTo>
                  <a:pt x="938777" y="1498092"/>
                </a:lnTo>
                <a:close/>
              </a:path>
              <a:path extrusionOk="0" h="1498600" w="5646420">
                <a:moveTo>
                  <a:pt x="888485" y="1498092"/>
                </a:moveTo>
                <a:lnTo>
                  <a:pt x="888485" y="1491996"/>
                </a:lnTo>
                <a:lnTo>
                  <a:pt x="850385" y="1491996"/>
                </a:lnTo>
                <a:lnTo>
                  <a:pt x="850385" y="1498092"/>
                </a:lnTo>
                <a:lnTo>
                  <a:pt x="888485" y="1498092"/>
                </a:lnTo>
                <a:close/>
              </a:path>
              <a:path extrusionOk="0" h="1498600" w="5646420">
                <a:moveTo>
                  <a:pt x="838193" y="1498092"/>
                </a:moveTo>
                <a:lnTo>
                  <a:pt x="838193" y="1491996"/>
                </a:lnTo>
                <a:lnTo>
                  <a:pt x="800093" y="1491996"/>
                </a:lnTo>
                <a:lnTo>
                  <a:pt x="800093" y="1498092"/>
                </a:lnTo>
                <a:lnTo>
                  <a:pt x="838193" y="1498092"/>
                </a:lnTo>
                <a:close/>
              </a:path>
              <a:path extrusionOk="0" h="1498600" w="5646420">
                <a:moveTo>
                  <a:pt x="786377" y="1498092"/>
                </a:moveTo>
                <a:lnTo>
                  <a:pt x="786377" y="1491996"/>
                </a:lnTo>
                <a:lnTo>
                  <a:pt x="748284" y="1491996"/>
                </a:lnTo>
                <a:lnTo>
                  <a:pt x="748284" y="1498092"/>
                </a:lnTo>
                <a:lnTo>
                  <a:pt x="786377" y="1498092"/>
                </a:lnTo>
                <a:close/>
              </a:path>
              <a:path extrusionOk="0" h="1498600" w="5646420">
                <a:moveTo>
                  <a:pt x="736092" y="1498092"/>
                </a:moveTo>
                <a:lnTo>
                  <a:pt x="736092" y="1491996"/>
                </a:lnTo>
                <a:lnTo>
                  <a:pt x="697992" y="1491996"/>
                </a:lnTo>
                <a:lnTo>
                  <a:pt x="697992" y="1498092"/>
                </a:lnTo>
                <a:lnTo>
                  <a:pt x="736092" y="1498092"/>
                </a:lnTo>
                <a:close/>
              </a:path>
              <a:path extrusionOk="0" h="1498600" w="5646420">
                <a:moveTo>
                  <a:pt x="685800" y="1498092"/>
                </a:moveTo>
                <a:lnTo>
                  <a:pt x="685800" y="1491996"/>
                </a:lnTo>
                <a:lnTo>
                  <a:pt x="647700" y="1491996"/>
                </a:lnTo>
                <a:lnTo>
                  <a:pt x="647700" y="1498092"/>
                </a:lnTo>
                <a:lnTo>
                  <a:pt x="685800" y="1498092"/>
                </a:lnTo>
                <a:close/>
              </a:path>
              <a:path extrusionOk="0" h="1498600" w="5646420">
                <a:moveTo>
                  <a:pt x="633984" y="1498092"/>
                </a:moveTo>
                <a:lnTo>
                  <a:pt x="633984" y="1491996"/>
                </a:lnTo>
                <a:lnTo>
                  <a:pt x="595884" y="1491996"/>
                </a:lnTo>
                <a:lnTo>
                  <a:pt x="595884" y="1498092"/>
                </a:lnTo>
                <a:lnTo>
                  <a:pt x="633984" y="1498092"/>
                </a:lnTo>
                <a:close/>
              </a:path>
              <a:path extrusionOk="0" h="1498600" w="5646420">
                <a:moveTo>
                  <a:pt x="583692" y="1498092"/>
                </a:moveTo>
                <a:lnTo>
                  <a:pt x="583692" y="1491996"/>
                </a:lnTo>
                <a:lnTo>
                  <a:pt x="545592" y="1491996"/>
                </a:lnTo>
                <a:lnTo>
                  <a:pt x="545592" y="1498092"/>
                </a:lnTo>
                <a:lnTo>
                  <a:pt x="583692" y="1498092"/>
                </a:lnTo>
                <a:close/>
              </a:path>
              <a:path extrusionOk="0" h="1498600" w="5646420">
                <a:moveTo>
                  <a:pt x="533400" y="1498092"/>
                </a:moveTo>
                <a:lnTo>
                  <a:pt x="533400" y="1491996"/>
                </a:lnTo>
                <a:lnTo>
                  <a:pt x="495300" y="1491996"/>
                </a:lnTo>
                <a:lnTo>
                  <a:pt x="495300" y="1498092"/>
                </a:lnTo>
                <a:lnTo>
                  <a:pt x="533400" y="1498092"/>
                </a:lnTo>
                <a:close/>
              </a:path>
              <a:path extrusionOk="0" h="1498600" w="5646420">
                <a:moveTo>
                  <a:pt x="481584" y="1498092"/>
                </a:moveTo>
                <a:lnTo>
                  <a:pt x="481584" y="1491996"/>
                </a:lnTo>
                <a:lnTo>
                  <a:pt x="443484" y="1491996"/>
                </a:lnTo>
                <a:lnTo>
                  <a:pt x="443484" y="1498092"/>
                </a:lnTo>
                <a:lnTo>
                  <a:pt x="481584" y="1498092"/>
                </a:lnTo>
                <a:close/>
              </a:path>
              <a:path extrusionOk="0" h="1498600" w="5646420">
                <a:moveTo>
                  <a:pt x="431292" y="1498092"/>
                </a:moveTo>
                <a:lnTo>
                  <a:pt x="431292" y="1491996"/>
                </a:lnTo>
                <a:lnTo>
                  <a:pt x="393192" y="1491996"/>
                </a:lnTo>
                <a:lnTo>
                  <a:pt x="393192" y="1498092"/>
                </a:lnTo>
                <a:lnTo>
                  <a:pt x="431292" y="1498092"/>
                </a:lnTo>
                <a:close/>
              </a:path>
              <a:path extrusionOk="0" h="1498600" w="5646420">
                <a:moveTo>
                  <a:pt x="381000" y="1498092"/>
                </a:moveTo>
                <a:lnTo>
                  <a:pt x="381000" y="1491996"/>
                </a:lnTo>
                <a:lnTo>
                  <a:pt x="342900" y="1491996"/>
                </a:lnTo>
                <a:lnTo>
                  <a:pt x="342900" y="1498092"/>
                </a:lnTo>
                <a:lnTo>
                  <a:pt x="381000" y="1498092"/>
                </a:lnTo>
                <a:close/>
              </a:path>
              <a:path extrusionOk="0" h="1498600" w="5646420">
                <a:moveTo>
                  <a:pt x="329184" y="1498092"/>
                </a:moveTo>
                <a:lnTo>
                  <a:pt x="329184" y="1491996"/>
                </a:lnTo>
                <a:lnTo>
                  <a:pt x="291084" y="1491996"/>
                </a:lnTo>
                <a:lnTo>
                  <a:pt x="291084" y="1498092"/>
                </a:lnTo>
                <a:lnTo>
                  <a:pt x="329184" y="1498092"/>
                </a:lnTo>
                <a:close/>
              </a:path>
              <a:path extrusionOk="0" h="1498600" w="5646420">
                <a:moveTo>
                  <a:pt x="278892" y="1498092"/>
                </a:moveTo>
                <a:lnTo>
                  <a:pt x="278892" y="1491996"/>
                </a:lnTo>
                <a:lnTo>
                  <a:pt x="240792" y="1491996"/>
                </a:lnTo>
                <a:lnTo>
                  <a:pt x="240792" y="1498092"/>
                </a:lnTo>
                <a:lnTo>
                  <a:pt x="278892" y="1498092"/>
                </a:lnTo>
                <a:close/>
              </a:path>
              <a:path extrusionOk="0" h="1498600" w="5646420">
                <a:moveTo>
                  <a:pt x="228600" y="1498092"/>
                </a:moveTo>
                <a:lnTo>
                  <a:pt x="228600" y="1491996"/>
                </a:lnTo>
                <a:lnTo>
                  <a:pt x="190500" y="1491996"/>
                </a:lnTo>
                <a:lnTo>
                  <a:pt x="190500" y="1498092"/>
                </a:lnTo>
                <a:lnTo>
                  <a:pt x="228600" y="1498092"/>
                </a:lnTo>
                <a:close/>
              </a:path>
              <a:path extrusionOk="0" h="1498600" w="5646420">
                <a:moveTo>
                  <a:pt x="176784" y="1498092"/>
                </a:moveTo>
                <a:lnTo>
                  <a:pt x="176784" y="1491996"/>
                </a:lnTo>
                <a:lnTo>
                  <a:pt x="138684" y="1491996"/>
                </a:lnTo>
                <a:lnTo>
                  <a:pt x="138684" y="1498092"/>
                </a:lnTo>
                <a:lnTo>
                  <a:pt x="176784" y="1498092"/>
                </a:lnTo>
                <a:close/>
              </a:path>
              <a:path extrusionOk="0" h="1498600" w="5646420">
                <a:moveTo>
                  <a:pt x="126492" y="1498092"/>
                </a:moveTo>
                <a:lnTo>
                  <a:pt x="126492" y="1491996"/>
                </a:lnTo>
                <a:lnTo>
                  <a:pt x="88392" y="1491996"/>
                </a:lnTo>
                <a:lnTo>
                  <a:pt x="88392" y="1498092"/>
                </a:lnTo>
                <a:lnTo>
                  <a:pt x="126492" y="1498092"/>
                </a:lnTo>
                <a:close/>
              </a:path>
              <a:path extrusionOk="0" h="1498600" w="5646420">
                <a:moveTo>
                  <a:pt x="76200" y="1498092"/>
                </a:moveTo>
                <a:lnTo>
                  <a:pt x="76200" y="1491996"/>
                </a:lnTo>
                <a:lnTo>
                  <a:pt x="38100" y="1491996"/>
                </a:lnTo>
                <a:lnTo>
                  <a:pt x="38100" y="1498092"/>
                </a:lnTo>
                <a:lnTo>
                  <a:pt x="76200" y="1498092"/>
                </a:lnTo>
                <a:close/>
              </a:path>
              <a:path extrusionOk="0" h="1498600" w="5646420">
                <a:moveTo>
                  <a:pt x="24384" y="1498092"/>
                </a:moveTo>
                <a:lnTo>
                  <a:pt x="24384" y="1491996"/>
                </a:lnTo>
                <a:lnTo>
                  <a:pt x="0" y="1491996"/>
                </a:lnTo>
                <a:lnTo>
                  <a:pt x="0" y="1498092"/>
                </a:lnTo>
                <a:lnTo>
                  <a:pt x="24384" y="1498092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728095" y="2415583"/>
            <a:ext cx="5303954" cy="15267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728094" y="2407746"/>
            <a:ext cx="5311122" cy="1541417"/>
          </a:xfrm>
          <a:custGeom>
            <a:rect b="b" l="l" r="r" t="t"/>
            <a:pathLst>
              <a:path extrusionOk="0" h="1498600" w="5646420">
                <a:moveTo>
                  <a:pt x="7620" y="1485900"/>
                </a:moveTo>
                <a:lnTo>
                  <a:pt x="7620" y="1453896"/>
                </a:lnTo>
                <a:lnTo>
                  <a:pt x="0" y="1453896"/>
                </a:lnTo>
                <a:lnTo>
                  <a:pt x="0" y="1491996"/>
                </a:lnTo>
                <a:lnTo>
                  <a:pt x="0" y="1485900"/>
                </a:lnTo>
                <a:lnTo>
                  <a:pt x="7620" y="1485900"/>
                </a:lnTo>
                <a:close/>
              </a:path>
              <a:path extrusionOk="0" h="1498600" w="5646420">
                <a:moveTo>
                  <a:pt x="24384" y="1498092"/>
                </a:moveTo>
                <a:lnTo>
                  <a:pt x="24384" y="1485900"/>
                </a:lnTo>
                <a:lnTo>
                  <a:pt x="0" y="1485900"/>
                </a:lnTo>
                <a:lnTo>
                  <a:pt x="0" y="1491996"/>
                </a:lnTo>
                <a:lnTo>
                  <a:pt x="7620" y="1491996"/>
                </a:lnTo>
                <a:lnTo>
                  <a:pt x="7620" y="1498092"/>
                </a:lnTo>
                <a:lnTo>
                  <a:pt x="24384" y="1498092"/>
                </a:lnTo>
                <a:close/>
              </a:path>
              <a:path extrusionOk="0" h="1498600" w="5646420">
                <a:moveTo>
                  <a:pt x="7620" y="1498092"/>
                </a:moveTo>
                <a:lnTo>
                  <a:pt x="7620" y="1491996"/>
                </a:lnTo>
                <a:lnTo>
                  <a:pt x="0" y="1491996"/>
                </a:lnTo>
                <a:lnTo>
                  <a:pt x="0" y="1498092"/>
                </a:lnTo>
                <a:lnTo>
                  <a:pt x="7620" y="1498092"/>
                </a:lnTo>
                <a:close/>
              </a:path>
              <a:path extrusionOk="0" h="1498600" w="5646420">
                <a:moveTo>
                  <a:pt x="7620" y="1441704"/>
                </a:moveTo>
                <a:lnTo>
                  <a:pt x="7620" y="1403604"/>
                </a:lnTo>
                <a:lnTo>
                  <a:pt x="0" y="1403604"/>
                </a:lnTo>
                <a:lnTo>
                  <a:pt x="0" y="1441704"/>
                </a:lnTo>
                <a:lnTo>
                  <a:pt x="7620" y="1441704"/>
                </a:lnTo>
                <a:close/>
              </a:path>
              <a:path extrusionOk="0" h="1498600" w="5646420">
                <a:moveTo>
                  <a:pt x="7620" y="1389888"/>
                </a:moveTo>
                <a:lnTo>
                  <a:pt x="7620" y="1351788"/>
                </a:lnTo>
                <a:lnTo>
                  <a:pt x="0" y="1351788"/>
                </a:lnTo>
                <a:lnTo>
                  <a:pt x="0" y="1389888"/>
                </a:lnTo>
                <a:lnTo>
                  <a:pt x="7620" y="1389888"/>
                </a:lnTo>
                <a:close/>
              </a:path>
              <a:path extrusionOk="0" h="1498600" w="5646420">
                <a:moveTo>
                  <a:pt x="7620" y="1339596"/>
                </a:moveTo>
                <a:lnTo>
                  <a:pt x="7620" y="1301496"/>
                </a:lnTo>
                <a:lnTo>
                  <a:pt x="0" y="1301496"/>
                </a:lnTo>
                <a:lnTo>
                  <a:pt x="0" y="1339596"/>
                </a:lnTo>
                <a:lnTo>
                  <a:pt x="7620" y="1339596"/>
                </a:lnTo>
                <a:close/>
              </a:path>
              <a:path extrusionOk="0" h="1498600" w="5646420">
                <a:moveTo>
                  <a:pt x="7620" y="1289304"/>
                </a:moveTo>
                <a:lnTo>
                  <a:pt x="7620" y="1251204"/>
                </a:lnTo>
                <a:lnTo>
                  <a:pt x="0" y="1251204"/>
                </a:lnTo>
                <a:lnTo>
                  <a:pt x="0" y="1289304"/>
                </a:lnTo>
                <a:lnTo>
                  <a:pt x="7620" y="1289304"/>
                </a:lnTo>
                <a:close/>
              </a:path>
              <a:path extrusionOk="0" h="1498600" w="5646420">
                <a:moveTo>
                  <a:pt x="7620" y="1237488"/>
                </a:moveTo>
                <a:lnTo>
                  <a:pt x="7620" y="1199388"/>
                </a:lnTo>
                <a:lnTo>
                  <a:pt x="0" y="1199388"/>
                </a:lnTo>
                <a:lnTo>
                  <a:pt x="0" y="1237488"/>
                </a:lnTo>
                <a:lnTo>
                  <a:pt x="7620" y="1237488"/>
                </a:lnTo>
                <a:close/>
              </a:path>
              <a:path extrusionOk="0" h="1498600" w="5646420">
                <a:moveTo>
                  <a:pt x="7620" y="1187196"/>
                </a:moveTo>
                <a:lnTo>
                  <a:pt x="7620" y="1149096"/>
                </a:lnTo>
                <a:lnTo>
                  <a:pt x="0" y="1149096"/>
                </a:lnTo>
                <a:lnTo>
                  <a:pt x="0" y="1187196"/>
                </a:lnTo>
                <a:lnTo>
                  <a:pt x="7620" y="1187196"/>
                </a:lnTo>
                <a:close/>
              </a:path>
              <a:path extrusionOk="0" h="1498600" w="5646420">
                <a:moveTo>
                  <a:pt x="7620" y="1136904"/>
                </a:moveTo>
                <a:lnTo>
                  <a:pt x="7620" y="1098804"/>
                </a:lnTo>
                <a:lnTo>
                  <a:pt x="0" y="1098804"/>
                </a:lnTo>
                <a:lnTo>
                  <a:pt x="0" y="1136904"/>
                </a:lnTo>
                <a:lnTo>
                  <a:pt x="7620" y="1136904"/>
                </a:lnTo>
                <a:close/>
              </a:path>
              <a:path extrusionOk="0" h="1498600" w="5646420">
                <a:moveTo>
                  <a:pt x="7620" y="1085088"/>
                </a:moveTo>
                <a:lnTo>
                  <a:pt x="7620" y="1046988"/>
                </a:lnTo>
                <a:lnTo>
                  <a:pt x="0" y="1046988"/>
                </a:lnTo>
                <a:lnTo>
                  <a:pt x="0" y="1085088"/>
                </a:lnTo>
                <a:lnTo>
                  <a:pt x="7620" y="1085088"/>
                </a:lnTo>
                <a:close/>
              </a:path>
              <a:path extrusionOk="0" h="1498600" w="5646420">
                <a:moveTo>
                  <a:pt x="7620" y="1034796"/>
                </a:moveTo>
                <a:lnTo>
                  <a:pt x="7620" y="996696"/>
                </a:lnTo>
                <a:lnTo>
                  <a:pt x="0" y="996696"/>
                </a:lnTo>
                <a:lnTo>
                  <a:pt x="0" y="1034796"/>
                </a:lnTo>
                <a:lnTo>
                  <a:pt x="7620" y="1034796"/>
                </a:lnTo>
                <a:close/>
              </a:path>
              <a:path extrusionOk="0" h="1498600" w="5646420">
                <a:moveTo>
                  <a:pt x="7620" y="984504"/>
                </a:moveTo>
                <a:lnTo>
                  <a:pt x="7620" y="946404"/>
                </a:lnTo>
                <a:lnTo>
                  <a:pt x="0" y="946404"/>
                </a:lnTo>
                <a:lnTo>
                  <a:pt x="0" y="984504"/>
                </a:lnTo>
                <a:lnTo>
                  <a:pt x="7620" y="984504"/>
                </a:lnTo>
                <a:close/>
              </a:path>
              <a:path extrusionOk="0" h="1498600" w="5646420">
                <a:moveTo>
                  <a:pt x="7620" y="932688"/>
                </a:moveTo>
                <a:lnTo>
                  <a:pt x="7620" y="894588"/>
                </a:lnTo>
                <a:lnTo>
                  <a:pt x="0" y="894588"/>
                </a:lnTo>
                <a:lnTo>
                  <a:pt x="0" y="932688"/>
                </a:lnTo>
                <a:lnTo>
                  <a:pt x="7620" y="932688"/>
                </a:lnTo>
                <a:close/>
              </a:path>
              <a:path extrusionOk="0" h="1498600" w="5646420">
                <a:moveTo>
                  <a:pt x="7620" y="882396"/>
                </a:moveTo>
                <a:lnTo>
                  <a:pt x="7620" y="844296"/>
                </a:lnTo>
                <a:lnTo>
                  <a:pt x="0" y="844296"/>
                </a:lnTo>
                <a:lnTo>
                  <a:pt x="0" y="882396"/>
                </a:lnTo>
                <a:lnTo>
                  <a:pt x="7620" y="882396"/>
                </a:lnTo>
                <a:close/>
              </a:path>
              <a:path extrusionOk="0" h="1498600" w="5646420">
                <a:moveTo>
                  <a:pt x="7620" y="832104"/>
                </a:moveTo>
                <a:lnTo>
                  <a:pt x="7620" y="794004"/>
                </a:lnTo>
                <a:lnTo>
                  <a:pt x="0" y="794004"/>
                </a:lnTo>
                <a:lnTo>
                  <a:pt x="0" y="832104"/>
                </a:lnTo>
                <a:lnTo>
                  <a:pt x="7620" y="832104"/>
                </a:lnTo>
                <a:close/>
              </a:path>
              <a:path extrusionOk="0" h="1498600" w="5646420">
                <a:moveTo>
                  <a:pt x="7620" y="780288"/>
                </a:moveTo>
                <a:lnTo>
                  <a:pt x="7620" y="742188"/>
                </a:lnTo>
                <a:lnTo>
                  <a:pt x="0" y="742188"/>
                </a:lnTo>
                <a:lnTo>
                  <a:pt x="0" y="780288"/>
                </a:lnTo>
                <a:lnTo>
                  <a:pt x="7620" y="780288"/>
                </a:lnTo>
                <a:close/>
              </a:path>
              <a:path extrusionOk="0" h="1498600" w="5646420">
                <a:moveTo>
                  <a:pt x="7620" y="729996"/>
                </a:moveTo>
                <a:lnTo>
                  <a:pt x="7620" y="691896"/>
                </a:lnTo>
                <a:lnTo>
                  <a:pt x="0" y="691896"/>
                </a:lnTo>
                <a:lnTo>
                  <a:pt x="0" y="729996"/>
                </a:lnTo>
                <a:lnTo>
                  <a:pt x="7620" y="729996"/>
                </a:lnTo>
                <a:close/>
              </a:path>
              <a:path extrusionOk="0" h="1498600" w="5646420">
                <a:moveTo>
                  <a:pt x="7620" y="679704"/>
                </a:moveTo>
                <a:lnTo>
                  <a:pt x="7620" y="641604"/>
                </a:lnTo>
                <a:lnTo>
                  <a:pt x="0" y="641604"/>
                </a:lnTo>
                <a:lnTo>
                  <a:pt x="0" y="679704"/>
                </a:lnTo>
                <a:lnTo>
                  <a:pt x="7620" y="679704"/>
                </a:lnTo>
                <a:close/>
              </a:path>
              <a:path extrusionOk="0" h="1498600" w="5646420">
                <a:moveTo>
                  <a:pt x="7620" y="627888"/>
                </a:moveTo>
                <a:lnTo>
                  <a:pt x="7620" y="589788"/>
                </a:lnTo>
                <a:lnTo>
                  <a:pt x="0" y="589788"/>
                </a:lnTo>
                <a:lnTo>
                  <a:pt x="0" y="627888"/>
                </a:lnTo>
                <a:lnTo>
                  <a:pt x="7620" y="627888"/>
                </a:lnTo>
                <a:close/>
              </a:path>
              <a:path extrusionOk="0" h="1498600" w="5646420">
                <a:moveTo>
                  <a:pt x="7620" y="577596"/>
                </a:moveTo>
                <a:lnTo>
                  <a:pt x="7620" y="539496"/>
                </a:lnTo>
                <a:lnTo>
                  <a:pt x="0" y="539496"/>
                </a:lnTo>
                <a:lnTo>
                  <a:pt x="0" y="577596"/>
                </a:lnTo>
                <a:lnTo>
                  <a:pt x="7620" y="577596"/>
                </a:lnTo>
                <a:close/>
              </a:path>
              <a:path extrusionOk="0" h="1498600" w="5646420">
                <a:moveTo>
                  <a:pt x="7620" y="527304"/>
                </a:moveTo>
                <a:lnTo>
                  <a:pt x="7620" y="489204"/>
                </a:lnTo>
                <a:lnTo>
                  <a:pt x="0" y="489204"/>
                </a:lnTo>
                <a:lnTo>
                  <a:pt x="0" y="527304"/>
                </a:lnTo>
                <a:lnTo>
                  <a:pt x="7620" y="527304"/>
                </a:lnTo>
                <a:close/>
              </a:path>
              <a:path extrusionOk="0" h="1498600" w="5646420">
                <a:moveTo>
                  <a:pt x="7620" y="475488"/>
                </a:moveTo>
                <a:lnTo>
                  <a:pt x="7620" y="437388"/>
                </a:lnTo>
                <a:lnTo>
                  <a:pt x="0" y="437388"/>
                </a:lnTo>
                <a:lnTo>
                  <a:pt x="0" y="475488"/>
                </a:lnTo>
                <a:lnTo>
                  <a:pt x="7620" y="475488"/>
                </a:lnTo>
                <a:close/>
              </a:path>
              <a:path extrusionOk="0" h="1498600" w="5646420">
                <a:moveTo>
                  <a:pt x="7620" y="425196"/>
                </a:moveTo>
                <a:lnTo>
                  <a:pt x="7620" y="387096"/>
                </a:lnTo>
                <a:lnTo>
                  <a:pt x="0" y="387096"/>
                </a:lnTo>
                <a:lnTo>
                  <a:pt x="0" y="425196"/>
                </a:lnTo>
                <a:lnTo>
                  <a:pt x="7620" y="425196"/>
                </a:lnTo>
                <a:close/>
              </a:path>
              <a:path extrusionOk="0" h="1498600" w="5646420">
                <a:moveTo>
                  <a:pt x="7620" y="374904"/>
                </a:moveTo>
                <a:lnTo>
                  <a:pt x="7620" y="336804"/>
                </a:lnTo>
                <a:lnTo>
                  <a:pt x="0" y="336804"/>
                </a:lnTo>
                <a:lnTo>
                  <a:pt x="0" y="374904"/>
                </a:lnTo>
                <a:lnTo>
                  <a:pt x="7620" y="374904"/>
                </a:lnTo>
                <a:close/>
              </a:path>
              <a:path extrusionOk="0" h="1498600" w="5646420">
                <a:moveTo>
                  <a:pt x="7620" y="323088"/>
                </a:moveTo>
                <a:lnTo>
                  <a:pt x="7620" y="284988"/>
                </a:lnTo>
                <a:lnTo>
                  <a:pt x="0" y="284988"/>
                </a:lnTo>
                <a:lnTo>
                  <a:pt x="0" y="323088"/>
                </a:lnTo>
                <a:lnTo>
                  <a:pt x="7620" y="323088"/>
                </a:lnTo>
                <a:close/>
              </a:path>
              <a:path extrusionOk="0" h="1498600" w="5646420">
                <a:moveTo>
                  <a:pt x="7620" y="272796"/>
                </a:moveTo>
                <a:lnTo>
                  <a:pt x="7620" y="234696"/>
                </a:lnTo>
                <a:lnTo>
                  <a:pt x="0" y="234696"/>
                </a:lnTo>
                <a:lnTo>
                  <a:pt x="0" y="272796"/>
                </a:lnTo>
                <a:lnTo>
                  <a:pt x="7620" y="272796"/>
                </a:lnTo>
                <a:close/>
              </a:path>
              <a:path extrusionOk="0" h="1498600" w="5646420">
                <a:moveTo>
                  <a:pt x="7620" y="222504"/>
                </a:moveTo>
                <a:lnTo>
                  <a:pt x="7620" y="184404"/>
                </a:lnTo>
                <a:lnTo>
                  <a:pt x="0" y="184404"/>
                </a:lnTo>
                <a:lnTo>
                  <a:pt x="0" y="222504"/>
                </a:lnTo>
                <a:lnTo>
                  <a:pt x="7620" y="222504"/>
                </a:lnTo>
                <a:close/>
              </a:path>
              <a:path extrusionOk="0" h="1498600" w="5646420">
                <a:moveTo>
                  <a:pt x="7620" y="170688"/>
                </a:moveTo>
                <a:lnTo>
                  <a:pt x="7620" y="132588"/>
                </a:lnTo>
                <a:lnTo>
                  <a:pt x="0" y="132588"/>
                </a:lnTo>
                <a:lnTo>
                  <a:pt x="0" y="170688"/>
                </a:lnTo>
                <a:lnTo>
                  <a:pt x="7620" y="170688"/>
                </a:lnTo>
                <a:close/>
              </a:path>
              <a:path extrusionOk="0" h="1498600" w="5646420">
                <a:moveTo>
                  <a:pt x="7620" y="120396"/>
                </a:moveTo>
                <a:lnTo>
                  <a:pt x="7620" y="82296"/>
                </a:lnTo>
                <a:lnTo>
                  <a:pt x="0" y="82296"/>
                </a:lnTo>
                <a:lnTo>
                  <a:pt x="0" y="120396"/>
                </a:lnTo>
                <a:lnTo>
                  <a:pt x="7620" y="120396"/>
                </a:lnTo>
                <a:close/>
              </a:path>
              <a:path extrusionOk="0" h="1498600" w="5646420">
                <a:moveTo>
                  <a:pt x="7620" y="70104"/>
                </a:moveTo>
                <a:lnTo>
                  <a:pt x="7620" y="32004"/>
                </a:lnTo>
                <a:lnTo>
                  <a:pt x="0" y="32004"/>
                </a:lnTo>
                <a:lnTo>
                  <a:pt x="0" y="70104"/>
                </a:lnTo>
                <a:lnTo>
                  <a:pt x="7620" y="70104"/>
                </a:lnTo>
                <a:close/>
              </a:path>
              <a:path extrusionOk="0" h="1498600" w="5646420">
                <a:moveTo>
                  <a:pt x="27432" y="13716"/>
                </a:moveTo>
                <a:lnTo>
                  <a:pt x="27432" y="0"/>
                </a:lnTo>
                <a:lnTo>
                  <a:pt x="0" y="0"/>
                </a:lnTo>
                <a:lnTo>
                  <a:pt x="0" y="18288"/>
                </a:lnTo>
                <a:lnTo>
                  <a:pt x="0" y="13716"/>
                </a:lnTo>
                <a:lnTo>
                  <a:pt x="7620" y="7620"/>
                </a:lnTo>
                <a:lnTo>
                  <a:pt x="7620" y="13716"/>
                </a:lnTo>
                <a:lnTo>
                  <a:pt x="27432" y="13716"/>
                </a:lnTo>
                <a:close/>
              </a:path>
              <a:path extrusionOk="0" h="1498600" w="5646420">
                <a:moveTo>
                  <a:pt x="7620" y="13716"/>
                </a:moveTo>
                <a:lnTo>
                  <a:pt x="7620" y="7620"/>
                </a:lnTo>
                <a:lnTo>
                  <a:pt x="0" y="13716"/>
                </a:lnTo>
                <a:lnTo>
                  <a:pt x="7620" y="13716"/>
                </a:lnTo>
                <a:close/>
              </a:path>
              <a:path extrusionOk="0" h="1498600" w="5646420">
                <a:moveTo>
                  <a:pt x="7620" y="18288"/>
                </a:moveTo>
                <a:lnTo>
                  <a:pt x="7620" y="13716"/>
                </a:lnTo>
                <a:lnTo>
                  <a:pt x="0" y="13716"/>
                </a:lnTo>
                <a:lnTo>
                  <a:pt x="0" y="18288"/>
                </a:lnTo>
                <a:lnTo>
                  <a:pt x="7620" y="18288"/>
                </a:lnTo>
                <a:close/>
              </a:path>
              <a:path extrusionOk="0" h="1498600" w="5646420">
                <a:moveTo>
                  <a:pt x="77724" y="13716"/>
                </a:moveTo>
                <a:lnTo>
                  <a:pt x="77724" y="0"/>
                </a:lnTo>
                <a:lnTo>
                  <a:pt x="39624" y="0"/>
                </a:lnTo>
                <a:lnTo>
                  <a:pt x="39624" y="13716"/>
                </a:lnTo>
                <a:lnTo>
                  <a:pt x="77724" y="13716"/>
                </a:lnTo>
                <a:close/>
              </a:path>
              <a:path extrusionOk="0" h="1498600" w="5646420">
                <a:moveTo>
                  <a:pt x="128016" y="13716"/>
                </a:moveTo>
                <a:lnTo>
                  <a:pt x="128016" y="0"/>
                </a:lnTo>
                <a:lnTo>
                  <a:pt x="89916" y="0"/>
                </a:lnTo>
                <a:lnTo>
                  <a:pt x="89916" y="13716"/>
                </a:lnTo>
                <a:lnTo>
                  <a:pt x="128016" y="13716"/>
                </a:lnTo>
                <a:close/>
              </a:path>
              <a:path extrusionOk="0" h="1498600" w="5646420">
                <a:moveTo>
                  <a:pt x="179832" y="13716"/>
                </a:moveTo>
                <a:lnTo>
                  <a:pt x="179832" y="0"/>
                </a:lnTo>
                <a:lnTo>
                  <a:pt x="141732" y="0"/>
                </a:lnTo>
                <a:lnTo>
                  <a:pt x="141732" y="13716"/>
                </a:lnTo>
                <a:lnTo>
                  <a:pt x="179832" y="13716"/>
                </a:lnTo>
                <a:close/>
              </a:path>
              <a:path extrusionOk="0" h="1498600" w="5646420">
                <a:moveTo>
                  <a:pt x="230124" y="13716"/>
                </a:moveTo>
                <a:lnTo>
                  <a:pt x="230124" y="0"/>
                </a:lnTo>
                <a:lnTo>
                  <a:pt x="192024" y="0"/>
                </a:lnTo>
                <a:lnTo>
                  <a:pt x="192024" y="13716"/>
                </a:lnTo>
                <a:lnTo>
                  <a:pt x="230124" y="13716"/>
                </a:lnTo>
                <a:close/>
              </a:path>
              <a:path extrusionOk="0" h="1498600" w="5646420">
                <a:moveTo>
                  <a:pt x="280416" y="13716"/>
                </a:moveTo>
                <a:lnTo>
                  <a:pt x="280416" y="0"/>
                </a:lnTo>
                <a:lnTo>
                  <a:pt x="242316" y="0"/>
                </a:lnTo>
                <a:lnTo>
                  <a:pt x="242316" y="13716"/>
                </a:lnTo>
                <a:lnTo>
                  <a:pt x="280416" y="13716"/>
                </a:lnTo>
                <a:close/>
              </a:path>
              <a:path extrusionOk="0" h="1498600" w="5646420">
                <a:moveTo>
                  <a:pt x="332232" y="13716"/>
                </a:moveTo>
                <a:lnTo>
                  <a:pt x="332232" y="0"/>
                </a:lnTo>
                <a:lnTo>
                  <a:pt x="294132" y="0"/>
                </a:lnTo>
                <a:lnTo>
                  <a:pt x="294132" y="13716"/>
                </a:lnTo>
                <a:lnTo>
                  <a:pt x="332232" y="13716"/>
                </a:lnTo>
                <a:close/>
              </a:path>
              <a:path extrusionOk="0" h="1498600" w="5646420">
                <a:moveTo>
                  <a:pt x="382524" y="13716"/>
                </a:moveTo>
                <a:lnTo>
                  <a:pt x="382524" y="0"/>
                </a:lnTo>
                <a:lnTo>
                  <a:pt x="344424" y="0"/>
                </a:lnTo>
                <a:lnTo>
                  <a:pt x="344424" y="13716"/>
                </a:lnTo>
                <a:lnTo>
                  <a:pt x="382524" y="13716"/>
                </a:lnTo>
                <a:close/>
              </a:path>
              <a:path extrusionOk="0" h="1498600" w="5646420">
                <a:moveTo>
                  <a:pt x="432816" y="13716"/>
                </a:moveTo>
                <a:lnTo>
                  <a:pt x="432816" y="0"/>
                </a:lnTo>
                <a:lnTo>
                  <a:pt x="394716" y="0"/>
                </a:lnTo>
                <a:lnTo>
                  <a:pt x="394716" y="13716"/>
                </a:lnTo>
                <a:lnTo>
                  <a:pt x="432816" y="13716"/>
                </a:lnTo>
                <a:close/>
              </a:path>
              <a:path extrusionOk="0" h="1498600" w="5646420">
                <a:moveTo>
                  <a:pt x="484632" y="13716"/>
                </a:moveTo>
                <a:lnTo>
                  <a:pt x="484632" y="0"/>
                </a:lnTo>
                <a:lnTo>
                  <a:pt x="446532" y="0"/>
                </a:lnTo>
                <a:lnTo>
                  <a:pt x="446532" y="13716"/>
                </a:lnTo>
                <a:lnTo>
                  <a:pt x="484632" y="13716"/>
                </a:lnTo>
                <a:close/>
              </a:path>
              <a:path extrusionOk="0" h="1498600" w="5646420">
                <a:moveTo>
                  <a:pt x="534924" y="13716"/>
                </a:moveTo>
                <a:lnTo>
                  <a:pt x="534924" y="0"/>
                </a:lnTo>
                <a:lnTo>
                  <a:pt x="496824" y="0"/>
                </a:lnTo>
                <a:lnTo>
                  <a:pt x="496824" y="13716"/>
                </a:lnTo>
                <a:lnTo>
                  <a:pt x="534924" y="13716"/>
                </a:lnTo>
                <a:close/>
              </a:path>
              <a:path extrusionOk="0" h="1498600" w="5646420">
                <a:moveTo>
                  <a:pt x="585216" y="13716"/>
                </a:moveTo>
                <a:lnTo>
                  <a:pt x="585216" y="0"/>
                </a:lnTo>
                <a:lnTo>
                  <a:pt x="547116" y="0"/>
                </a:lnTo>
                <a:lnTo>
                  <a:pt x="547116" y="13716"/>
                </a:lnTo>
                <a:lnTo>
                  <a:pt x="585216" y="13716"/>
                </a:lnTo>
                <a:close/>
              </a:path>
              <a:path extrusionOk="0" h="1498600" w="5646420">
                <a:moveTo>
                  <a:pt x="637032" y="13716"/>
                </a:moveTo>
                <a:lnTo>
                  <a:pt x="637032" y="0"/>
                </a:lnTo>
                <a:lnTo>
                  <a:pt x="598932" y="0"/>
                </a:lnTo>
                <a:lnTo>
                  <a:pt x="598932" y="13716"/>
                </a:lnTo>
                <a:lnTo>
                  <a:pt x="637032" y="13716"/>
                </a:lnTo>
                <a:close/>
              </a:path>
              <a:path extrusionOk="0" h="1498600" w="5646420">
                <a:moveTo>
                  <a:pt x="687324" y="13716"/>
                </a:moveTo>
                <a:lnTo>
                  <a:pt x="687324" y="0"/>
                </a:lnTo>
                <a:lnTo>
                  <a:pt x="649224" y="0"/>
                </a:lnTo>
                <a:lnTo>
                  <a:pt x="649224" y="13716"/>
                </a:lnTo>
                <a:lnTo>
                  <a:pt x="687324" y="13716"/>
                </a:lnTo>
                <a:close/>
              </a:path>
              <a:path extrusionOk="0" h="1498600" w="5646420">
                <a:moveTo>
                  <a:pt x="737616" y="13716"/>
                </a:moveTo>
                <a:lnTo>
                  <a:pt x="737616" y="0"/>
                </a:lnTo>
                <a:lnTo>
                  <a:pt x="699516" y="0"/>
                </a:lnTo>
                <a:lnTo>
                  <a:pt x="699516" y="13716"/>
                </a:lnTo>
                <a:lnTo>
                  <a:pt x="737616" y="13716"/>
                </a:lnTo>
                <a:close/>
              </a:path>
              <a:path extrusionOk="0" h="1498600" w="5646420">
                <a:moveTo>
                  <a:pt x="789425" y="13716"/>
                </a:moveTo>
                <a:lnTo>
                  <a:pt x="789425" y="0"/>
                </a:lnTo>
                <a:lnTo>
                  <a:pt x="751325" y="0"/>
                </a:lnTo>
                <a:lnTo>
                  <a:pt x="751325" y="13716"/>
                </a:lnTo>
                <a:lnTo>
                  <a:pt x="789425" y="13716"/>
                </a:lnTo>
                <a:close/>
              </a:path>
              <a:path extrusionOk="0" h="1498600" w="5646420">
                <a:moveTo>
                  <a:pt x="839717" y="13716"/>
                </a:moveTo>
                <a:lnTo>
                  <a:pt x="839717" y="0"/>
                </a:lnTo>
                <a:lnTo>
                  <a:pt x="801617" y="0"/>
                </a:lnTo>
                <a:lnTo>
                  <a:pt x="801617" y="13716"/>
                </a:lnTo>
                <a:lnTo>
                  <a:pt x="839717" y="13716"/>
                </a:lnTo>
                <a:close/>
              </a:path>
              <a:path extrusionOk="0" h="1498600" w="5646420">
                <a:moveTo>
                  <a:pt x="890009" y="13716"/>
                </a:moveTo>
                <a:lnTo>
                  <a:pt x="890009" y="0"/>
                </a:lnTo>
                <a:lnTo>
                  <a:pt x="851909" y="0"/>
                </a:lnTo>
                <a:lnTo>
                  <a:pt x="851909" y="13716"/>
                </a:lnTo>
                <a:lnTo>
                  <a:pt x="890009" y="13716"/>
                </a:lnTo>
                <a:close/>
              </a:path>
              <a:path extrusionOk="0" h="1498600" w="5646420">
                <a:moveTo>
                  <a:pt x="941825" y="13716"/>
                </a:moveTo>
                <a:lnTo>
                  <a:pt x="941825" y="0"/>
                </a:lnTo>
                <a:lnTo>
                  <a:pt x="903725" y="0"/>
                </a:lnTo>
                <a:lnTo>
                  <a:pt x="903725" y="13716"/>
                </a:lnTo>
                <a:lnTo>
                  <a:pt x="941825" y="13716"/>
                </a:lnTo>
                <a:close/>
              </a:path>
              <a:path extrusionOk="0" h="1498600" w="5646420">
                <a:moveTo>
                  <a:pt x="992117" y="13716"/>
                </a:moveTo>
                <a:lnTo>
                  <a:pt x="992117" y="0"/>
                </a:lnTo>
                <a:lnTo>
                  <a:pt x="954017" y="0"/>
                </a:lnTo>
                <a:lnTo>
                  <a:pt x="954017" y="13716"/>
                </a:lnTo>
                <a:lnTo>
                  <a:pt x="992117" y="13716"/>
                </a:lnTo>
                <a:close/>
              </a:path>
              <a:path extrusionOk="0" h="1498600" w="5646420">
                <a:moveTo>
                  <a:pt x="1042409" y="13716"/>
                </a:moveTo>
                <a:lnTo>
                  <a:pt x="1042409" y="0"/>
                </a:lnTo>
                <a:lnTo>
                  <a:pt x="1004309" y="0"/>
                </a:lnTo>
                <a:lnTo>
                  <a:pt x="1004309" y="13716"/>
                </a:lnTo>
                <a:lnTo>
                  <a:pt x="1042409" y="13716"/>
                </a:lnTo>
                <a:close/>
              </a:path>
              <a:path extrusionOk="0" h="1498600" w="5646420">
                <a:moveTo>
                  <a:pt x="1094225" y="13716"/>
                </a:moveTo>
                <a:lnTo>
                  <a:pt x="1094225" y="0"/>
                </a:lnTo>
                <a:lnTo>
                  <a:pt x="1056125" y="0"/>
                </a:lnTo>
                <a:lnTo>
                  <a:pt x="1056125" y="13716"/>
                </a:lnTo>
                <a:lnTo>
                  <a:pt x="1094225" y="13716"/>
                </a:lnTo>
                <a:close/>
              </a:path>
              <a:path extrusionOk="0" h="1498600" w="5646420">
                <a:moveTo>
                  <a:pt x="1144517" y="13716"/>
                </a:moveTo>
                <a:lnTo>
                  <a:pt x="1144517" y="0"/>
                </a:lnTo>
                <a:lnTo>
                  <a:pt x="1106417" y="0"/>
                </a:lnTo>
                <a:lnTo>
                  <a:pt x="1106417" y="13716"/>
                </a:lnTo>
                <a:lnTo>
                  <a:pt x="1144517" y="13716"/>
                </a:lnTo>
                <a:close/>
              </a:path>
              <a:path extrusionOk="0" h="1498600" w="5646420">
                <a:moveTo>
                  <a:pt x="1194809" y="13716"/>
                </a:moveTo>
                <a:lnTo>
                  <a:pt x="1194809" y="0"/>
                </a:lnTo>
                <a:lnTo>
                  <a:pt x="1156709" y="0"/>
                </a:lnTo>
                <a:lnTo>
                  <a:pt x="1156709" y="13716"/>
                </a:lnTo>
                <a:lnTo>
                  <a:pt x="1194809" y="13716"/>
                </a:lnTo>
                <a:close/>
              </a:path>
              <a:path extrusionOk="0" h="1498600" w="5646420">
                <a:moveTo>
                  <a:pt x="1246625" y="13716"/>
                </a:moveTo>
                <a:lnTo>
                  <a:pt x="1246625" y="0"/>
                </a:lnTo>
                <a:lnTo>
                  <a:pt x="1208525" y="0"/>
                </a:lnTo>
                <a:lnTo>
                  <a:pt x="1208525" y="13716"/>
                </a:lnTo>
                <a:lnTo>
                  <a:pt x="1246625" y="13716"/>
                </a:lnTo>
                <a:close/>
              </a:path>
              <a:path extrusionOk="0" h="1498600" w="5646420">
                <a:moveTo>
                  <a:pt x="1296917" y="13716"/>
                </a:moveTo>
                <a:lnTo>
                  <a:pt x="1296917" y="0"/>
                </a:lnTo>
                <a:lnTo>
                  <a:pt x="1258817" y="0"/>
                </a:lnTo>
                <a:lnTo>
                  <a:pt x="1258817" y="13716"/>
                </a:lnTo>
                <a:lnTo>
                  <a:pt x="1296917" y="13716"/>
                </a:lnTo>
                <a:close/>
              </a:path>
              <a:path extrusionOk="0" h="1498600" w="5646420">
                <a:moveTo>
                  <a:pt x="1347209" y="13716"/>
                </a:moveTo>
                <a:lnTo>
                  <a:pt x="1347209" y="0"/>
                </a:lnTo>
                <a:lnTo>
                  <a:pt x="1309109" y="0"/>
                </a:lnTo>
                <a:lnTo>
                  <a:pt x="1309109" y="13716"/>
                </a:lnTo>
                <a:lnTo>
                  <a:pt x="1347209" y="13716"/>
                </a:lnTo>
                <a:close/>
              </a:path>
              <a:path extrusionOk="0" h="1498600" w="5646420">
                <a:moveTo>
                  <a:pt x="1399025" y="13716"/>
                </a:moveTo>
                <a:lnTo>
                  <a:pt x="1399025" y="0"/>
                </a:lnTo>
                <a:lnTo>
                  <a:pt x="1360925" y="0"/>
                </a:lnTo>
                <a:lnTo>
                  <a:pt x="1360925" y="13716"/>
                </a:lnTo>
                <a:lnTo>
                  <a:pt x="1399025" y="13716"/>
                </a:lnTo>
                <a:close/>
              </a:path>
              <a:path extrusionOk="0" h="1498600" w="5646420">
                <a:moveTo>
                  <a:pt x="1449317" y="13716"/>
                </a:moveTo>
                <a:lnTo>
                  <a:pt x="1449317" y="0"/>
                </a:lnTo>
                <a:lnTo>
                  <a:pt x="1411217" y="0"/>
                </a:lnTo>
                <a:lnTo>
                  <a:pt x="1411217" y="13716"/>
                </a:lnTo>
                <a:lnTo>
                  <a:pt x="1449317" y="13716"/>
                </a:lnTo>
                <a:close/>
              </a:path>
              <a:path extrusionOk="0" h="1498600" w="5646420">
                <a:moveTo>
                  <a:pt x="1499609" y="13716"/>
                </a:moveTo>
                <a:lnTo>
                  <a:pt x="1499609" y="0"/>
                </a:lnTo>
                <a:lnTo>
                  <a:pt x="1461509" y="0"/>
                </a:lnTo>
                <a:lnTo>
                  <a:pt x="1461509" y="13716"/>
                </a:lnTo>
                <a:lnTo>
                  <a:pt x="1499609" y="13716"/>
                </a:lnTo>
                <a:close/>
              </a:path>
              <a:path extrusionOk="0" h="1498600" w="5646420">
                <a:moveTo>
                  <a:pt x="1551425" y="13716"/>
                </a:moveTo>
                <a:lnTo>
                  <a:pt x="1551425" y="0"/>
                </a:lnTo>
                <a:lnTo>
                  <a:pt x="1513325" y="0"/>
                </a:lnTo>
                <a:lnTo>
                  <a:pt x="1513325" y="13716"/>
                </a:lnTo>
                <a:lnTo>
                  <a:pt x="1551425" y="13716"/>
                </a:lnTo>
                <a:close/>
              </a:path>
              <a:path extrusionOk="0" h="1498600" w="5646420">
                <a:moveTo>
                  <a:pt x="1601718" y="13716"/>
                </a:moveTo>
                <a:lnTo>
                  <a:pt x="1601718" y="0"/>
                </a:lnTo>
                <a:lnTo>
                  <a:pt x="1563618" y="0"/>
                </a:lnTo>
                <a:lnTo>
                  <a:pt x="1563618" y="13716"/>
                </a:lnTo>
                <a:lnTo>
                  <a:pt x="1601718" y="13716"/>
                </a:lnTo>
                <a:close/>
              </a:path>
              <a:path extrusionOk="0" h="1498600" w="5646420">
                <a:moveTo>
                  <a:pt x="1652010" y="13716"/>
                </a:moveTo>
                <a:lnTo>
                  <a:pt x="1652010" y="0"/>
                </a:lnTo>
                <a:lnTo>
                  <a:pt x="1613910" y="0"/>
                </a:lnTo>
                <a:lnTo>
                  <a:pt x="1613910" y="13716"/>
                </a:lnTo>
                <a:lnTo>
                  <a:pt x="1652010" y="13716"/>
                </a:lnTo>
                <a:close/>
              </a:path>
              <a:path extrusionOk="0" h="1498600" w="5646420">
                <a:moveTo>
                  <a:pt x="1703826" y="13716"/>
                </a:moveTo>
                <a:lnTo>
                  <a:pt x="1703826" y="0"/>
                </a:lnTo>
                <a:lnTo>
                  <a:pt x="1665726" y="0"/>
                </a:lnTo>
                <a:lnTo>
                  <a:pt x="1665726" y="13716"/>
                </a:lnTo>
                <a:lnTo>
                  <a:pt x="1703826" y="13716"/>
                </a:lnTo>
                <a:close/>
              </a:path>
              <a:path extrusionOk="0" h="1498600" w="5646420">
                <a:moveTo>
                  <a:pt x="1754118" y="13716"/>
                </a:moveTo>
                <a:lnTo>
                  <a:pt x="1754118" y="0"/>
                </a:lnTo>
                <a:lnTo>
                  <a:pt x="1716018" y="0"/>
                </a:lnTo>
                <a:lnTo>
                  <a:pt x="1716018" y="13716"/>
                </a:lnTo>
                <a:lnTo>
                  <a:pt x="1754118" y="13716"/>
                </a:lnTo>
                <a:close/>
              </a:path>
              <a:path extrusionOk="0" h="1498600" w="5646420">
                <a:moveTo>
                  <a:pt x="1804410" y="13716"/>
                </a:moveTo>
                <a:lnTo>
                  <a:pt x="1804410" y="0"/>
                </a:lnTo>
                <a:lnTo>
                  <a:pt x="1766310" y="0"/>
                </a:lnTo>
                <a:lnTo>
                  <a:pt x="1766310" y="13716"/>
                </a:lnTo>
                <a:lnTo>
                  <a:pt x="1804410" y="13716"/>
                </a:lnTo>
                <a:close/>
              </a:path>
              <a:path extrusionOk="0" h="1498600" w="5646420">
                <a:moveTo>
                  <a:pt x="1856226" y="13716"/>
                </a:moveTo>
                <a:lnTo>
                  <a:pt x="1856226" y="0"/>
                </a:lnTo>
                <a:lnTo>
                  <a:pt x="1818126" y="0"/>
                </a:lnTo>
                <a:lnTo>
                  <a:pt x="1818126" y="13716"/>
                </a:lnTo>
                <a:lnTo>
                  <a:pt x="1856226" y="13716"/>
                </a:lnTo>
                <a:close/>
              </a:path>
              <a:path extrusionOk="0" h="1498600" w="5646420">
                <a:moveTo>
                  <a:pt x="1906518" y="13716"/>
                </a:moveTo>
                <a:lnTo>
                  <a:pt x="1906518" y="0"/>
                </a:lnTo>
                <a:lnTo>
                  <a:pt x="1868418" y="0"/>
                </a:lnTo>
                <a:lnTo>
                  <a:pt x="1868418" y="13716"/>
                </a:lnTo>
                <a:lnTo>
                  <a:pt x="1906518" y="13716"/>
                </a:lnTo>
                <a:close/>
              </a:path>
              <a:path extrusionOk="0" h="1498600" w="5646420">
                <a:moveTo>
                  <a:pt x="1956810" y="13716"/>
                </a:moveTo>
                <a:lnTo>
                  <a:pt x="1956810" y="0"/>
                </a:lnTo>
                <a:lnTo>
                  <a:pt x="1918710" y="0"/>
                </a:lnTo>
                <a:lnTo>
                  <a:pt x="1918710" y="13716"/>
                </a:lnTo>
                <a:lnTo>
                  <a:pt x="1956810" y="13716"/>
                </a:lnTo>
                <a:close/>
              </a:path>
              <a:path extrusionOk="0" h="1498600" w="5646420">
                <a:moveTo>
                  <a:pt x="2008626" y="13716"/>
                </a:moveTo>
                <a:lnTo>
                  <a:pt x="2008626" y="0"/>
                </a:lnTo>
                <a:lnTo>
                  <a:pt x="1970526" y="0"/>
                </a:lnTo>
                <a:lnTo>
                  <a:pt x="1970526" y="13716"/>
                </a:lnTo>
                <a:lnTo>
                  <a:pt x="2008626" y="13716"/>
                </a:lnTo>
                <a:close/>
              </a:path>
              <a:path extrusionOk="0" h="1498600" w="5646420">
                <a:moveTo>
                  <a:pt x="2058918" y="13716"/>
                </a:moveTo>
                <a:lnTo>
                  <a:pt x="2058918" y="0"/>
                </a:lnTo>
                <a:lnTo>
                  <a:pt x="2020818" y="0"/>
                </a:lnTo>
                <a:lnTo>
                  <a:pt x="2020818" y="13716"/>
                </a:lnTo>
                <a:lnTo>
                  <a:pt x="2058918" y="13716"/>
                </a:lnTo>
                <a:close/>
              </a:path>
              <a:path extrusionOk="0" h="1498600" w="5646420">
                <a:moveTo>
                  <a:pt x="2109210" y="13716"/>
                </a:moveTo>
                <a:lnTo>
                  <a:pt x="2109210" y="0"/>
                </a:lnTo>
                <a:lnTo>
                  <a:pt x="2071110" y="0"/>
                </a:lnTo>
                <a:lnTo>
                  <a:pt x="2071110" y="13716"/>
                </a:lnTo>
                <a:lnTo>
                  <a:pt x="2109210" y="13716"/>
                </a:lnTo>
                <a:close/>
              </a:path>
              <a:path extrusionOk="0" h="1498600" w="5646420">
                <a:moveTo>
                  <a:pt x="2161026" y="13716"/>
                </a:moveTo>
                <a:lnTo>
                  <a:pt x="2161026" y="0"/>
                </a:lnTo>
                <a:lnTo>
                  <a:pt x="2122926" y="0"/>
                </a:lnTo>
                <a:lnTo>
                  <a:pt x="2122926" y="13716"/>
                </a:lnTo>
                <a:lnTo>
                  <a:pt x="2161026" y="13716"/>
                </a:lnTo>
                <a:close/>
              </a:path>
              <a:path extrusionOk="0" h="1498600" w="5646420">
                <a:moveTo>
                  <a:pt x="2211318" y="13716"/>
                </a:moveTo>
                <a:lnTo>
                  <a:pt x="2211318" y="0"/>
                </a:lnTo>
                <a:lnTo>
                  <a:pt x="2173218" y="0"/>
                </a:lnTo>
                <a:lnTo>
                  <a:pt x="2173218" y="13716"/>
                </a:lnTo>
                <a:lnTo>
                  <a:pt x="2211318" y="13716"/>
                </a:lnTo>
                <a:close/>
              </a:path>
              <a:path extrusionOk="0" h="1498600" w="5646420">
                <a:moveTo>
                  <a:pt x="2261610" y="13716"/>
                </a:moveTo>
                <a:lnTo>
                  <a:pt x="2261610" y="0"/>
                </a:lnTo>
                <a:lnTo>
                  <a:pt x="2223510" y="0"/>
                </a:lnTo>
                <a:lnTo>
                  <a:pt x="2223510" y="13716"/>
                </a:lnTo>
                <a:lnTo>
                  <a:pt x="2261610" y="13716"/>
                </a:lnTo>
                <a:close/>
              </a:path>
              <a:path extrusionOk="0" h="1498600" w="5646420">
                <a:moveTo>
                  <a:pt x="2313426" y="13716"/>
                </a:moveTo>
                <a:lnTo>
                  <a:pt x="2313426" y="0"/>
                </a:lnTo>
                <a:lnTo>
                  <a:pt x="2275326" y="0"/>
                </a:lnTo>
                <a:lnTo>
                  <a:pt x="2275326" y="13716"/>
                </a:lnTo>
                <a:lnTo>
                  <a:pt x="2313426" y="13716"/>
                </a:lnTo>
                <a:close/>
              </a:path>
              <a:path extrusionOk="0" h="1498600" w="5646420">
                <a:moveTo>
                  <a:pt x="2363718" y="13716"/>
                </a:moveTo>
                <a:lnTo>
                  <a:pt x="2363718" y="0"/>
                </a:lnTo>
                <a:lnTo>
                  <a:pt x="2325618" y="0"/>
                </a:lnTo>
                <a:lnTo>
                  <a:pt x="2325618" y="13716"/>
                </a:lnTo>
                <a:lnTo>
                  <a:pt x="2363718" y="13716"/>
                </a:lnTo>
                <a:close/>
              </a:path>
              <a:path extrusionOk="0" h="1498600" w="5646420">
                <a:moveTo>
                  <a:pt x="2414010" y="13716"/>
                </a:moveTo>
                <a:lnTo>
                  <a:pt x="2414010" y="0"/>
                </a:lnTo>
                <a:lnTo>
                  <a:pt x="2375910" y="0"/>
                </a:lnTo>
                <a:lnTo>
                  <a:pt x="2375910" y="13716"/>
                </a:lnTo>
                <a:lnTo>
                  <a:pt x="2414010" y="13716"/>
                </a:lnTo>
                <a:close/>
              </a:path>
              <a:path extrusionOk="0" h="1498600" w="5646420">
                <a:moveTo>
                  <a:pt x="2465826" y="13716"/>
                </a:moveTo>
                <a:lnTo>
                  <a:pt x="2465826" y="0"/>
                </a:lnTo>
                <a:lnTo>
                  <a:pt x="2427726" y="0"/>
                </a:lnTo>
                <a:lnTo>
                  <a:pt x="2427726" y="13716"/>
                </a:lnTo>
                <a:lnTo>
                  <a:pt x="2465826" y="13716"/>
                </a:lnTo>
                <a:close/>
              </a:path>
              <a:path extrusionOk="0" h="1498600" w="5646420">
                <a:moveTo>
                  <a:pt x="2516118" y="13716"/>
                </a:moveTo>
                <a:lnTo>
                  <a:pt x="2516118" y="0"/>
                </a:lnTo>
                <a:lnTo>
                  <a:pt x="2478018" y="0"/>
                </a:lnTo>
                <a:lnTo>
                  <a:pt x="2478018" y="13716"/>
                </a:lnTo>
                <a:lnTo>
                  <a:pt x="2516118" y="13716"/>
                </a:lnTo>
                <a:close/>
              </a:path>
              <a:path extrusionOk="0" h="1498600" w="5646420">
                <a:moveTo>
                  <a:pt x="2566410" y="13716"/>
                </a:moveTo>
                <a:lnTo>
                  <a:pt x="2566410" y="0"/>
                </a:lnTo>
                <a:lnTo>
                  <a:pt x="2528310" y="0"/>
                </a:lnTo>
                <a:lnTo>
                  <a:pt x="2528310" y="13716"/>
                </a:lnTo>
                <a:lnTo>
                  <a:pt x="2566410" y="13716"/>
                </a:lnTo>
                <a:close/>
              </a:path>
              <a:path extrusionOk="0" h="1498600" w="5646420">
                <a:moveTo>
                  <a:pt x="2618226" y="13716"/>
                </a:moveTo>
                <a:lnTo>
                  <a:pt x="2618226" y="0"/>
                </a:lnTo>
                <a:lnTo>
                  <a:pt x="2580126" y="0"/>
                </a:lnTo>
                <a:lnTo>
                  <a:pt x="2580126" y="13716"/>
                </a:lnTo>
                <a:lnTo>
                  <a:pt x="2618226" y="13716"/>
                </a:lnTo>
                <a:close/>
              </a:path>
              <a:path extrusionOk="0" h="1498600" w="5646420">
                <a:moveTo>
                  <a:pt x="2668518" y="13716"/>
                </a:moveTo>
                <a:lnTo>
                  <a:pt x="2668518" y="0"/>
                </a:lnTo>
                <a:lnTo>
                  <a:pt x="2630418" y="0"/>
                </a:lnTo>
                <a:lnTo>
                  <a:pt x="2630418" y="13716"/>
                </a:lnTo>
                <a:lnTo>
                  <a:pt x="2668518" y="13716"/>
                </a:lnTo>
                <a:close/>
              </a:path>
              <a:path extrusionOk="0" h="1498600" w="5646420">
                <a:moveTo>
                  <a:pt x="2718810" y="13716"/>
                </a:moveTo>
                <a:lnTo>
                  <a:pt x="2718810" y="0"/>
                </a:lnTo>
                <a:lnTo>
                  <a:pt x="2680710" y="0"/>
                </a:lnTo>
                <a:lnTo>
                  <a:pt x="2680710" y="13716"/>
                </a:lnTo>
                <a:lnTo>
                  <a:pt x="2718810" y="13716"/>
                </a:lnTo>
                <a:close/>
              </a:path>
              <a:path extrusionOk="0" h="1498600" w="5646420">
                <a:moveTo>
                  <a:pt x="2770626" y="13716"/>
                </a:moveTo>
                <a:lnTo>
                  <a:pt x="2770626" y="0"/>
                </a:lnTo>
                <a:lnTo>
                  <a:pt x="2732526" y="0"/>
                </a:lnTo>
                <a:lnTo>
                  <a:pt x="2732526" y="13716"/>
                </a:lnTo>
                <a:lnTo>
                  <a:pt x="2770626" y="13716"/>
                </a:lnTo>
                <a:close/>
              </a:path>
              <a:path extrusionOk="0" h="1498600" w="5646420">
                <a:moveTo>
                  <a:pt x="2820918" y="13716"/>
                </a:moveTo>
                <a:lnTo>
                  <a:pt x="2820918" y="0"/>
                </a:lnTo>
                <a:lnTo>
                  <a:pt x="2782818" y="0"/>
                </a:lnTo>
                <a:lnTo>
                  <a:pt x="2782818" y="13716"/>
                </a:lnTo>
                <a:lnTo>
                  <a:pt x="2820918" y="13716"/>
                </a:lnTo>
                <a:close/>
              </a:path>
              <a:path extrusionOk="0" h="1498600" w="5646420">
                <a:moveTo>
                  <a:pt x="2871210" y="13716"/>
                </a:moveTo>
                <a:lnTo>
                  <a:pt x="2871210" y="0"/>
                </a:lnTo>
                <a:lnTo>
                  <a:pt x="2833110" y="0"/>
                </a:lnTo>
                <a:lnTo>
                  <a:pt x="2833110" y="13716"/>
                </a:lnTo>
                <a:lnTo>
                  <a:pt x="2871210" y="13716"/>
                </a:lnTo>
                <a:close/>
              </a:path>
              <a:path extrusionOk="0" h="1498600" w="5646420">
                <a:moveTo>
                  <a:pt x="2923026" y="13716"/>
                </a:moveTo>
                <a:lnTo>
                  <a:pt x="2923026" y="0"/>
                </a:lnTo>
                <a:lnTo>
                  <a:pt x="2884926" y="0"/>
                </a:lnTo>
                <a:lnTo>
                  <a:pt x="2884926" y="13716"/>
                </a:lnTo>
                <a:lnTo>
                  <a:pt x="2923026" y="13716"/>
                </a:lnTo>
                <a:close/>
              </a:path>
              <a:path extrusionOk="0" h="1498600" w="5646420">
                <a:moveTo>
                  <a:pt x="2973318" y="13716"/>
                </a:moveTo>
                <a:lnTo>
                  <a:pt x="2973318" y="0"/>
                </a:lnTo>
                <a:lnTo>
                  <a:pt x="2935218" y="0"/>
                </a:lnTo>
                <a:lnTo>
                  <a:pt x="2935218" y="13716"/>
                </a:lnTo>
                <a:lnTo>
                  <a:pt x="2973318" y="13716"/>
                </a:lnTo>
                <a:close/>
              </a:path>
              <a:path extrusionOk="0" h="1498600" w="5646420">
                <a:moveTo>
                  <a:pt x="3023610" y="13716"/>
                </a:moveTo>
                <a:lnTo>
                  <a:pt x="3023610" y="0"/>
                </a:lnTo>
                <a:lnTo>
                  <a:pt x="2985510" y="0"/>
                </a:lnTo>
                <a:lnTo>
                  <a:pt x="2985510" y="13716"/>
                </a:lnTo>
                <a:lnTo>
                  <a:pt x="3023610" y="13716"/>
                </a:lnTo>
                <a:close/>
              </a:path>
              <a:path extrusionOk="0" h="1498600" w="5646420">
                <a:moveTo>
                  <a:pt x="3075426" y="13716"/>
                </a:moveTo>
                <a:lnTo>
                  <a:pt x="3075426" y="0"/>
                </a:lnTo>
                <a:lnTo>
                  <a:pt x="3037326" y="0"/>
                </a:lnTo>
                <a:lnTo>
                  <a:pt x="3037326" y="13716"/>
                </a:lnTo>
                <a:lnTo>
                  <a:pt x="3075426" y="13716"/>
                </a:lnTo>
                <a:close/>
              </a:path>
              <a:path extrusionOk="0" h="1498600" w="5646420">
                <a:moveTo>
                  <a:pt x="3125718" y="13716"/>
                </a:moveTo>
                <a:lnTo>
                  <a:pt x="3125718" y="0"/>
                </a:lnTo>
                <a:lnTo>
                  <a:pt x="3087618" y="0"/>
                </a:lnTo>
                <a:lnTo>
                  <a:pt x="3087618" y="13716"/>
                </a:lnTo>
                <a:lnTo>
                  <a:pt x="3125718" y="13716"/>
                </a:lnTo>
                <a:close/>
              </a:path>
              <a:path extrusionOk="0" h="1498600" w="5646420">
                <a:moveTo>
                  <a:pt x="3176010" y="13716"/>
                </a:moveTo>
                <a:lnTo>
                  <a:pt x="3176010" y="0"/>
                </a:lnTo>
                <a:lnTo>
                  <a:pt x="3137910" y="0"/>
                </a:lnTo>
                <a:lnTo>
                  <a:pt x="3137910" y="13716"/>
                </a:lnTo>
                <a:lnTo>
                  <a:pt x="3176010" y="13716"/>
                </a:lnTo>
                <a:close/>
              </a:path>
              <a:path extrusionOk="0" h="1498600" w="5646420">
                <a:moveTo>
                  <a:pt x="3227826" y="13716"/>
                </a:moveTo>
                <a:lnTo>
                  <a:pt x="3227826" y="0"/>
                </a:lnTo>
                <a:lnTo>
                  <a:pt x="3189726" y="0"/>
                </a:lnTo>
                <a:lnTo>
                  <a:pt x="3189726" y="13716"/>
                </a:lnTo>
                <a:lnTo>
                  <a:pt x="3227826" y="13716"/>
                </a:lnTo>
                <a:close/>
              </a:path>
              <a:path extrusionOk="0" h="1498600" w="5646420">
                <a:moveTo>
                  <a:pt x="3278118" y="13716"/>
                </a:moveTo>
                <a:lnTo>
                  <a:pt x="3278118" y="0"/>
                </a:lnTo>
                <a:lnTo>
                  <a:pt x="3240018" y="0"/>
                </a:lnTo>
                <a:lnTo>
                  <a:pt x="3240018" y="13716"/>
                </a:lnTo>
                <a:lnTo>
                  <a:pt x="3278118" y="13716"/>
                </a:lnTo>
                <a:close/>
              </a:path>
              <a:path extrusionOk="0" h="1498600" w="5646420">
                <a:moveTo>
                  <a:pt x="3328410" y="13716"/>
                </a:moveTo>
                <a:lnTo>
                  <a:pt x="3328410" y="0"/>
                </a:lnTo>
                <a:lnTo>
                  <a:pt x="3290310" y="0"/>
                </a:lnTo>
                <a:lnTo>
                  <a:pt x="3290310" y="13716"/>
                </a:lnTo>
                <a:lnTo>
                  <a:pt x="3328410" y="13716"/>
                </a:lnTo>
                <a:close/>
              </a:path>
              <a:path extrusionOk="0" h="1498600" w="5646420">
                <a:moveTo>
                  <a:pt x="3380226" y="13716"/>
                </a:moveTo>
                <a:lnTo>
                  <a:pt x="3380226" y="0"/>
                </a:lnTo>
                <a:lnTo>
                  <a:pt x="3342126" y="0"/>
                </a:lnTo>
                <a:lnTo>
                  <a:pt x="3342126" y="13716"/>
                </a:lnTo>
                <a:lnTo>
                  <a:pt x="3380226" y="13716"/>
                </a:lnTo>
                <a:close/>
              </a:path>
              <a:path extrusionOk="0" h="1498600" w="5646420">
                <a:moveTo>
                  <a:pt x="3430518" y="13716"/>
                </a:moveTo>
                <a:lnTo>
                  <a:pt x="3430518" y="0"/>
                </a:lnTo>
                <a:lnTo>
                  <a:pt x="3392418" y="0"/>
                </a:lnTo>
                <a:lnTo>
                  <a:pt x="3392418" y="13716"/>
                </a:lnTo>
                <a:lnTo>
                  <a:pt x="3430518" y="13716"/>
                </a:lnTo>
                <a:close/>
              </a:path>
              <a:path extrusionOk="0" h="1498600" w="5646420">
                <a:moveTo>
                  <a:pt x="3480810" y="13716"/>
                </a:moveTo>
                <a:lnTo>
                  <a:pt x="3480810" y="0"/>
                </a:lnTo>
                <a:lnTo>
                  <a:pt x="3442710" y="0"/>
                </a:lnTo>
                <a:lnTo>
                  <a:pt x="3442710" y="13716"/>
                </a:lnTo>
                <a:lnTo>
                  <a:pt x="3480810" y="13716"/>
                </a:lnTo>
                <a:close/>
              </a:path>
              <a:path extrusionOk="0" h="1498600" w="5646420">
                <a:moveTo>
                  <a:pt x="3532626" y="13716"/>
                </a:moveTo>
                <a:lnTo>
                  <a:pt x="3532626" y="0"/>
                </a:lnTo>
                <a:lnTo>
                  <a:pt x="3494526" y="0"/>
                </a:lnTo>
                <a:lnTo>
                  <a:pt x="3494526" y="13716"/>
                </a:lnTo>
                <a:lnTo>
                  <a:pt x="3532626" y="13716"/>
                </a:lnTo>
                <a:close/>
              </a:path>
              <a:path extrusionOk="0" h="1498600" w="5646420">
                <a:moveTo>
                  <a:pt x="3582918" y="13716"/>
                </a:moveTo>
                <a:lnTo>
                  <a:pt x="3582918" y="0"/>
                </a:lnTo>
                <a:lnTo>
                  <a:pt x="3544818" y="0"/>
                </a:lnTo>
                <a:lnTo>
                  <a:pt x="3544818" y="13716"/>
                </a:lnTo>
                <a:lnTo>
                  <a:pt x="3582918" y="13716"/>
                </a:lnTo>
                <a:close/>
              </a:path>
              <a:path extrusionOk="0" h="1498600" w="5646420">
                <a:moveTo>
                  <a:pt x="3633210" y="13716"/>
                </a:moveTo>
                <a:lnTo>
                  <a:pt x="3633210" y="0"/>
                </a:lnTo>
                <a:lnTo>
                  <a:pt x="3595110" y="0"/>
                </a:lnTo>
                <a:lnTo>
                  <a:pt x="3595110" y="13716"/>
                </a:lnTo>
                <a:lnTo>
                  <a:pt x="3633210" y="13716"/>
                </a:lnTo>
                <a:close/>
              </a:path>
              <a:path extrusionOk="0" h="1498600" w="5646420">
                <a:moveTo>
                  <a:pt x="3685026" y="13716"/>
                </a:moveTo>
                <a:lnTo>
                  <a:pt x="3685026" y="0"/>
                </a:lnTo>
                <a:lnTo>
                  <a:pt x="3646926" y="0"/>
                </a:lnTo>
                <a:lnTo>
                  <a:pt x="3646926" y="13716"/>
                </a:lnTo>
                <a:lnTo>
                  <a:pt x="3685026" y="13716"/>
                </a:lnTo>
                <a:close/>
              </a:path>
              <a:path extrusionOk="0" h="1498600" w="5646420">
                <a:moveTo>
                  <a:pt x="3735318" y="13716"/>
                </a:moveTo>
                <a:lnTo>
                  <a:pt x="3735318" y="0"/>
                </a:lnTo>
                <a:lnTo>
                  <a:pt x="3697218" y="0"/>
                </a:lnTo>
                <a:lnTo>
                  <a:pt x="3697218" y="13716"/>
                </a:lnTo>
                <a:lnTo>
                  <a:pt x="3735318" y="13716"/>
                </a:lnTo>
                <a:close/>
              </a:path>
              <a:path extrusionOk="0" h="1498600" w="5646420">
                <a:moveTo>
                  <a:pt x="3785610" y="13716"/>
                </a:moveTo>
                <a:lnTo>
                  <a:pt x="3785610" y="0"/>
                </a:lnTo>
                <a:lnTo>
                  <a:pt x="3747510" y="0"/>
                </a:lnTo>
                <a:lnTo>
                  <a:pt x="3747510" y="13716"/>
                </a:lnTo>
                <a:lnTo>
                  <a:pt x="3785610" y="13716"/>
                </a:lnTo>
                <a:close/>
              </a:path>
              <a:path extrusionOk="0" h="1498600" w="5646420">
                <a:moveTo>
                  <a:pt x="3837426" y="13716"/>
                </a:moveTo>
                <a:lnTo>
                  <a:pt x="3837426" y="0"/>
                </a:lnTo>
                <a:lnTo>
                  <a:pt x="3799326" y="0"/>
                </a:lnTo>
                <a:lnTo>
                  <a:pt x="3799326" y="13716"/>
                </a:lnTo>
                <a:lnTo>
                  <a:pt x="3837426" y="13716"/>
                </a:lnTo>
                <a:close/>
              </a:path>
              <a:path extrusionOk="0" h="1498600" w="5646420">
                <a:moveTo>
                  <a:pt x="3887718" y="13716"/>
                </a:moveTo>
                <a:lnTo>
                  <a:pt x="3887718" y="0"/>
                </a:lnTo>
                <a:lnTo>
                  <a:pt x="3849618" y="0"/>
                </a:lnTo>
                <a:lnTo>
                  <a:pt x="3849618" y="13716"/>
                </a:lnTo>
                <a:lnTo>
                  <a:pt x="3887718" y="13716"/>
                </a:lnTo>
                <a:close/>
              </a:path>
              <a:path extrusionOk="0" h="1498600" w="5646420">
                <a:moveTo>
                  <a:pt x="3938010" y="13716"/>
                </a:moveTo>
                <a:lnTo>
                  <a:pt x="3938010" y="0"/>
                </a:lnTo>
                <a:lnTo>
                  <a:pt x="3899910" y="0"/>
                </a:lnTo>
                <a:lnTo>
                  <a:pt x="3899910" y="13716"/>
                </a:lnTo>
                <a:lnTo>
                  <a:pt x="3938010" y="13716"/>
                </a:lnTo>
                <a:close/>
              </a:path>
              <a:path extrusionOk="0" h="1498600" w="5646420">
                <a:moveTo>
                  <a:pt x="3989826" y="13716"/>
                </a:moveTo>
                <a:lnTo>
                  <a:pt x="3989826" y="0"/>
                </a:lnTo>
                <a:lnTo>
                  <a:pt x="3951726" y="0"/>
                </a:lnTo>
                <a:lnTo>
                  <a:pt x="3951726" y="13716"/>
                </a:lnTo>
                <a:lnTo>
                  <a:pt x="3989826" y="13716"/>
                </a:lnTo>
                <a:close/>
              </a:path>
              <a:path extrusionOk="0" h="1498600" w="5646420">
                <a:moveTo>
                  <a:pt x="4040118" y="13716"/>
                </a:moveTo>
                <a:lnTo>
                  <a:pt x="4040118" y="0"/>
                </a:lnTo>
                <a:lnTo>
                  <a:pt x="4002018" y="0"/>
                </a:lnTo>
                <a:lnTo>
                  <a:pt x="4002018" y="13716"/>
                </a:lnTo>
                <a:lnTo>
                  <a:pt x="4040118" y="13716"/>
                </a:lnTo>
                <a:close/>
              </a:path>
              <a:path extrusionOk="0" h="1498600" w="5646420">
                <a:moveTo>
                  <a:pt x="4090410" y="13716"/>
                </a:moveTo>
                <a:lnTo>
                  <a:pt x="4090410" y="0"/>
                </a:lnTo>
                <a:lnTo>
                  <a:pt x="4052310" y="0"/>
                </a:lnTo>
                <a:lnTo>
                  <a:pt x="4052310" y="13716"/>
                </a:lnTo>
                <a:lnTo>
                  <a:pt x="4090410" y="13716"/>
                </a:lnTo>
                <a:close/>
              </a:path>
              <a:path extrusionOk="0" h="1498600" w="5646420">
                <a:moveTo>
                  <a:pt x="4142226" y="13716"/>
                </a:moveTo>
                <a:lnTo>
                  <a:pt x="4142226" y="0"/>
                </a:lnTo>
                <a:lnTo>
                  <a:pt x="4104126" y="0"/>
                </a:lnTo>
                <a:lnTo>
                  <a:pt x="4104126" y="13716"/>
                </a:lnTo>
                <a:lnTo>
                  <a:pt x="4142226" y="13716"/>
                </a:lnTo>
                <a:close/>
              </a:path>
              <a:path extrusionOk="0" h="1498600" w="5646420">
                <a:moveTo>
                  <a:pt x="4192518" y="13716"/>
                </a:moveTo>
                <a:lnTo>
                  <a:pt x="4192518" y="0"/>
                </a:lnTo>
                <a:lnTo>
                  <a:pt x="4154418" y="0"/>
                </a:lnTo>
                <a:lnTo>
                  <a:pt x="4154418" y="13716"/>
                </a:lnTo>
                <a:lnTo>
                  <a:pt x="4192518" y="13716"/>
                </a:lnTo>
                <a:close/>
              </a:path>
              <a:path extrusionOk="0" h="1498600" w="5646420">
                <a:moveTo>
                  <a:pt x="4242810" y="13716"/>
                </a:moveTo>
                <a:lnTo>
                  <a:pt x="4242810" y="0"/>
                </a:lnTo>
                <a:lnTo>
                  <a:pt x="4204710" y="0"/>
                </a:lnTo>
                <a:lnTo>
                  <a:pt x="4204710" y="13716"/>
                </a:lnTo>
                <a:lnTo>
                  <a:pt x="4242810" y="13716"/>
                </a:lnTo>
                <a:close/>
              </a:path>
              <a:path extrusionOk="0" h="1498600" w="5646420">
                <a:moveTo>
                  <a:pt x="4294626" y="13716"/>
                </a:moveTo>
                <a:lnTo>
                  <a:pt x="4294626" y="0"/>
                </a:lnTo>
                <a:lnTo>
                  <a:pt x="4256526" y="0"/>
                </a:lnTo>
                <a:lnTo>
                  <a:pt x="4256526" y="13716"/>
                </a:lnTo>
                <a:lnTo>
                  <a:pt x="4294626" y="13716"/>
                </a:lnTo>
                <a:close/>
              </a:path>
              <a:path extrusionOk="0" h="1498600" w="5646420">
                <a:moveTo>
                  <a:pt x="4344918" y="13716"/>
                </a:moveTo>
                <a:lnTo>
                  <a:pt x="4344918" y="0"/>
                </a:lnTo>
                <a:lnTo>
                  <a:pt x="4306818" y="0"/>
                </a:lnTo>
                <a:lnTo>
                  <a:pt x="4306818" y="13716"/>
                </a:lnTo>
                <a:lnTo>
                  <a:pt x="4344918" y="13716"/>
                </a:lnTo>
                <a:close/>
              </a:path>
              <a:path extrusionOk="0" h="1498600" w="5646420">
                <a:moveTo>
                  <a:pt x="4395210" y="13716"/>
                </a:moveTo>
                <a:lnTo>
                  <a:pt x="4395210" y="0"/>
                </a:lnTo>
                <a:lnTo>
                  <a:pt x="4357110" y="0"/>
                </a:lnTo>
                <a:lnTo>
                  <a:pt x="4357110" y="13716"/>
                </a:lnTo>
                <a:lnTo>
                  <a:pt x="4395210" y="13716"/>
                </a:lnTo>
                <a:close/>
              </a:path>
              <a:path extrusionOk="0" h="1498600" w="5646420">
                <a:moveTo>
                  <a:pt x="4447026" y="13716"/>
                </a:moveTo>
                <a:lnTo>
                  <a:pt x="4447026" y="0"/>
                </a:lnTo>
                <a:lnTo>
                  <a:pt x="4408926" y="0"/>
                </a:lnTo>
                <a:lnTo>
                  <a:pt x="4408926" y="13716"/>
                </a:lnTo>
                <a:lnTo>
                  <a:pt x="4447026" y="13716"/>
                </a:lnTo>
                <a:close/>
              </a:path>
              <a:path extrusionOk="0" h="1498600" w="5646420">
                <a:moveTo>
                  <a:pt x="4497318" y="13716"/>
                </a:moveTo>
                <a:lnTo>
                  <a:pt x="4497318" y="0"/>
                </a:lnTo>
                <a:lnTo>
                  <a:pt x="4459218" y="0"/>
                </a:lnTo>
                <a:lnTo>
                  <a:pt x="4459218" y="13716"/>
                </a:lnTo>
                <a:lnTo>
                  <a:pt x="4497318" y="13716"/>
                </a:lnTo>
                <a:close/>
              </a:path>
              <a:path extrusionOk="0" h="1498600" w="5646420">
                <a:moveTo>
                  <a:pt x="4547610" y="13716"/>
                </a:moveTo>
                <a:lnTo>
                  <a:pt x="4547610" y="0"/>
                </a:lnTo>
                <a:lnTo>
                  <a:pt x="4509510" y="0"/>
                </a:lnTo>
                <a:lnTo>
                  <a:pt x="4509510" y="13716"/>
                </a:lnTo>
                <a:lnTo>
                  <a:pt x="4547610" y="13716"/>
                </a:lnTo>
                <a:close/>
              </a:path>
              <a:path extrusionOk="0" h="1498600" w="5646420">
                <a:moveTo>
                  <a:pt x="4599426" y="13716"/>
                </a:moveTo>
                <a:lnTo>
                  <a:pt x="4599426" y="0"/>
                </a:lnTo>
                <a:lnTo>
                  <a:pt x="4561326" y="0"/>
                </a:lnTo>
                <a:lnTo>
                  <a:pt x="4561326" y="13716"/>
                </a:lnTo>
                <a:lnTo>
                  <a:pt x="4599426" y="13716"/>
                </a:lnTo>
                <a:close/>
              </a:path>
              <a:path extrusionOk="0" h="1498600" w="5646420">
                <a:moveTo>
                  <a:pt x="4649718" y="13716"/>
                </a:moveTo>
                <a:lnTo>
                  <a:pt x="4649718" y="0"/>
                </a:lnTo>
                <a:lnTo>
                  <a:pt x="4611618" y="0"/>
                </a:lnTo>
                <a:lnTo>
                  <a:pt x="4611618" y="13716"/>
                </a:lnTo>
                <a:lnTo>
                  <a:pt x="4649718" y="13716"/>
                </a:lnTo>
                <a:close/>
              </a:path>
              <a:path extrusionOk="0" h="1498600" w="5646420">
                <a:moveTo>
                  <a:pt x="4700010" y="13716"/>
                </a:moveTo>
                <a:lnTo>
                  <a:pt x="4700010" y="0"/>
                </a:lnTo>
                <a:lnTo>
                  <a:pt x="4661910" y="0"/>
                </a:lnTo>
                <a:lnTo>
                  <a:pt x="4661910" y="13716"/>
                </a:lnTo>
                <a:lnTo>
                  <a:pt x="4700010" y="13716"/>
                </a:lnTo>
                <a:close/>
              </a:path>
              <a:path extrusionOk="0" h="1498600" w="5646420">
                <a:moveTo>
                  <a:pt x="4751826" y="13716"/>
                </a:moveTo>
                <a:lnTo>
                  <a:pt x="4751826" y="0"/>
                </a:lnTo>
                <a:lnTo>
                  <a:pt x="4713726" y="0"/>
                </a:lnTo>
                <a:lnTo>
                  <a:pt x="4713726" y="13716"/>
                </a:lnTo>
                <a:lnTo>
                  <a:pt x="4751826" y="13716"/>
                </a:lnTo>
                <a:close/>
              </a:path>
              <a:path extrusionOk="0" h="1498600" w="5646420">
                <a:moveTo>
                  <a:pt x="4802118" y="13716"/>
                </a:moveTo>
                <a:lnTo>
                  <a:pt x="4802118" y="0"/>
                </a:lnTo>
                <a:lnTo>
                  <a:pt x="4764018" y="0"/>
                </a:lnTo>
                <a:lnTo>
                  <a:pt x="4764018" y="13716"/>
                </a:lnTo>
                <a:lnTo>
                  <a:pt x="4802118" y="13716"/>
                </a:lnTo>
                <a:close/>
              </a:path>
              <a:path extrusionOk="0" h="1498600" w="5646420">
                <a:moveTo>
                  <a:pt x="4852410" y="13716"/>
                </a:moveTo>
                <a:lnTo>
                  <a:pt x="4852410" y="0"/>
                </a:lnTo>
                <a:lnTo>
                  <a:pt x="4814310" y="0"/>
                </a:lnTo>
                <a:lnTo>
                  <a:pt x="4814310" y="13716"/>
                </a:lnTo>
                <a:lnTo>
                  <a:pt x="4852410" y="13716"/>
                </a:lnTo>
                <a:close/>
              </a:path>
              <a:path extrusionOk="0" h="1498600" w="5646420">
                <a:moveTo>
                  <a:pt x="4904226" y="13716"/>
                </a:moveTo>
                <a:lnTo>
                  <a:pt x="4904226" y="0"/>
                </a:lnTo>
                <a:lnTo>
                  <a:pt x="4866126" y="0"/>
                </a:lnTo>
                <a:lnTo>
                  <a:pt x="4866126" y="13716"/>
                </a:lnTo>
                <a:lnTo>
                  <a:pt x="4904226" y="13716"/>
                </a:lnTo>
                <a:close/>
              </a:path>
              <a:path extrusionOk="0" h="1498600" w="5646420">
                <a:moveTo>
                  <a:pt x="4954518" y="13716"/>
                </a:moveTo>
                <a:lnTo>
                  <a:pt x="4954518" y="0"/>
                </a:lnTo>
                <a:lnTo>
                  <a:pt x="4916418" y="0"/>
                </a:lnTo>
                <a:lnTo>
                  <a:pt x="4916418" y="13716"/>
                </a:lnTo>
                <a:lnTo>
                  <a:pt x="4954518" y="13716"/>
                </a:lnTo>
                <a:close/>
              </a:path>
              <a:path extrusionOk="0" h="1498600" w="5646420">
                <a:moveTo>
                  <a:pt x="5004810" y="13716"/>
                </a:moveTo>
                <a:lnTo>
                  <a:pt x="5004810" y="0"/>
                </a:lnTo>
                <a:lnTo>
                  <a:pt x="4966710" y="0"/>
                </a:lnTo>
                <a:lnTo>
                  <a:pt x="4966710" y="13716"/>
                </a:lnTo>
                <a:lnTo>
                  <a:pt x="5004810" y="13716"/>
                </a:lnTo>
                <a:close/>
              </a:path>
              <a:path extrusionOk="0" h="1498600" w="5646420">
                <a:moveTo>
                  <a:pt x="5056626" y="13716"/>
                </a:moveTo>
                <a:lnTo>
                  <a:pt x="5056626" y="0"/>
                </a:lnTo>
                <a:lnTo>
                  <a:pt x="5018526" y="0"/>
                </a:lnTo>
                <a:lnTo>
                  <a:pt x="5018526" y="13716"/>
                </a:lnTo>
                <a:lnTo>
                  <a:pt x="5056626" y="13716"/>
                </a:lnTo>
                <a:close/>
              </a:path>
              <a:path extrusionOk="0" h="1498600" w="5646420">
                <a:moveTo>
                  <a:pt x="5106918" y="13716"/>
                </a:moveTo>
                <a:lnTo>
                  <a:pt x="5106918" y="0"/>
                </a:lnTo>
                <a:lnTo>
                  <a:pt x="5068818" y="0"/>
                </a:lnTo>
                <a:lnTo>
                  <a:pt x="5068818" y="13716"/>
                </a:lnTo>
                <a:lnTo>
                  <a:pt x="5106918" y="13716"/>
                </a:lnTo>
                <a:close/>
              </a:path>
              <a:path extrusionOk="0" h="1498600" w="5646420">
                <a:moveTo>
                  <a:pt x="5157210" y="13716"/>
                </a:moveTo>
                <a:lnTo>
                  <a:pt x="5157210" y="0"/>
                </a:lnTo>
                <a:lnTo>
                  <a:pt x="5119110" y="0"/>
                </a:lnTo>
                <a:lnTo>
                  <a:pt x="5119110" y="13716"/>
                </a:lnTo>
                <a:lnTo>
                  <a:pt x="5157210" y="13716"/>
                </a:lnTo>
                <a:close/>
              </a:path>
              <a:path extrusionOk="0" h="1498600" w="5646420">
                <a:moveTo>
                  <a:pt x="5209026" y="13716"/>
                </a:moveTo>
                <a:lnTo>
                  <a:pt x="5209026" y="0"/>
                </a:lnTo>
                <a:lnTo>
                  <a:pt x="5170926" y="0"/>
                </a:lnTo>
                <a:lnTo>
                  <a:pt x="5170926" y="13716"/>
                </a:lnTo>
                <a:lnTo>
                  <a:pt x="5209026" y="13716"/>
                </a:lnTo>
                <a:close/>
              </a:path>
              <a:path extrusionOk="0" h="1498600" w="5646420">
                <a:moveTo>
                  <a:pt x="5259318" y="13716"/>
                </a:moveTo>
                <a:lnTo>
                  <a:pt x="5259318" y="0"/>
                </a:lnTo>
                <a:lnTo>
                  <a:pt x="5221218" y="0"/>
                </a:lnTo>
                <a:lnTo>
                  <a:pt x="5221218" y="13716"/>
                </a:lnTo>
                <a:lnTo>
                  <a:pt x="5259318" y="13716"/>
                </a:lnTo>
                <a:close/>
              </a:path>
              <a:path extrusionOk="0" h="1498600" w="5646420">
                <a:moveTo>
                  <a:pt x="5309610" y="13716"/>
                </a:moveTo>
                <a:lnTo>
                  <a:pt x="5309610" y="0"/>
                </a:lnTo>
                <a:lnTo>
                  <a:pt x="5271510" y="0"/>
                </a:lnTo>
                <a:lnTo>
                  <a:pt x="5271510" y="13716"/>
                </a:lnTo>
                <a:lnTo>
                  <a:pt x="5309610" y="13716"/>
                </a:lnTo>
                <a:close/>
              </a:path>
              <a:path extrusionOk="0" h="1498600" w="5646420">
                <a:moveTo>
                  <a:pt x="5361426" y="13716"/>
                </a:moveTo>
                <a:lnTo>
                  <a:pt x="5361426" y="0"/>
                </a:lnTo>
                <a:lnTo>
                  <a:pt x="5323326" y="0"/>
                </a:lnTo>
                <a:lnTo>
                  <a:pt x="5323326" y="13716"/>
                </a:lnTo>
                <a:lnTo>
                  <a:pt x="5361426" y="13716"/>
                </a:lnTo>
                <a:close/>
              </a:path>
              <a:path extrusionOk="0" h="1498600" w="5646420">
                <a:moveTo>
                  <a:pt x="5411718" y="13716"/>
                </a:moveTo>
                <a:lnTo>
                  <a:pt x="5411718" y="0"/>
                </a:lnTo>
                <a:lnTo>
                  <a:pt x="5373618" y="0"/>
                </a:lnTo>
                <a:lnTo>
                  <a:pt x="5373618" y="13716"/>
                </a:lnTo>
                <a:lnTo>
                  <a:pt x="5411718" y="13716"/>
                </a:lnTo>
                <a:close/>
              </a:path>
              <a:path extrusionOk="0" h="1498600" w="5646420">
                <a:moveTo>
                  <a:pt x="5462010" y="13716"/>
                </a:moveTo>
                <a:lnTo>
                  <a:pt x="5462010" y="0"/>
                </a:lnTo>
                <a:lnTo>
                  <a:pt x="5423910" y="0"/>
                </a:lnTo>
                <a:lnTo>
                  <a:pt x="5423910" y="13716"/>
                </a:lnTo>
                <a:lnTo>
                  <a:pt x="5462010" y="13716"/>
                </a:lnTo>
                <a:close/>
              </a:path>
              <a:path extrusionOk="0" h="1498600" w="5646420">
                <a:moveTo>
                  <a:pt x="5513826" y="13716"/>
                </a:moveTo>
                <a:lnTo>
                  <a:pt x="5513826" y="0"/>
                </a:lnTo>
                <a:lnTo>
                  <a:pt x="5475726" y="0"/>
                </a:lnTo>
                <a:lnTo>
                  <a:pt x="5475726" y="13716"/>
                </a:lnTo>
                <a:lnTo>
                  <a:pt x="5513826" y="13716"/>
                </a:lnTo>
                <a:close/>
              </a:path>
              <a:path extrusionOk="0" h="1498600" w="5646420">
                <a:moveTo>
                  <a:pt x="5564118" y="13716"/>
                </a:moveTo>
                <a:lnTo>
                  <a:pt x="5564118" y="0"/>
                </a:lnTo>
                <a:lnTo>
                  <a:pt x="5526018" y="0"/>
                </a:lnTo>
                <a:lnTo>
                  <a:pt x="5526018" y="13716"/>
                </a:lnTo>
                <a:lnTo>
                  <a:pt x="5564118" y="13716"/>
                </a:lnTo>
                <a:close/>
              </a:path>
              <a:path extrusionOk="0" h="1498600" w="5646420">
                <a:moveTo>
                  <a:pt x="5614410" y="13716"/>
                </a:moveTo>
                <a:lnTo>
                  <a:pt x="5614410" y="0"/>
                </a:lnTo>
                <a:lnTo>
                  <a:pt x="5576310" y="0"/>
                </a:lnTo>
                <a:lnTo>
                  <a:pt x="5576310" y="13716"/>
                </a:lnTo>
                <a:lnTo>
                  <a:pt x="5614410" y="13716"/>
                </a:lnTo>
                <a:close/>
              </a:path>
              <a:path extrusionOk="0" h="1498600" w="5646420">
                <a:moveTo>
                  <a:pt x="5646414" y="33528"/>
                </a:moveTo>
                <a:lnTo>
                  <a:pt x="5646414" y="3048"/>
                </a:lnTo>
                <a:lnTo>
                  <a:pt x="5643366" y="0"/>
                </a:lnTo>
                <a:lnTo>
                  <a:pt x="5628126" y="0"/>
                </a:lnTo>
                <a:lnTo>
                  <a:pt x="5628126" y="13716"/>
                </a:lnTo>
                <a:lnTo>
                  <a:pt x="5632698" y="13716"/>
                </a:lnTo>
                <a:lnTo>
                  <a:pt x="5632698" y="7620"/>
                </a:lnTo>
                <a:lnTo>
                  <a:pt x="5638794" y="13716"/>
                </a:lnTo>
                <a:lnTo>
                  <a:pt x="5638794" y="33528"/>
                </a:lnTo>
                <a:lnTo>
                  <a:pt x="5646414" y="33528"/>
                </a:lnTo>
                <a:close/>
              </a:path>
              <a:path extrusionOk="0" h="1498600" w="5646420">
                <a:moveTo>
                  <a:pt x="5638794" y="13716"/>
                </a:moveTo>
                <a:lnTo>
                  <a:pt x="5632698" y="7620"/>
                </a:lnTo>
                <a:lnTo>
                  <a:pt x="5632698" y="13716"/>
                </a:lnTo>
                <a:lnTo>
                  <a:pt x="5638794" y="13716"/>
                </a:lnTo>
                <a:close/>
              </a:path>
              <a:path extrusionOk="0" h="1498600" w="5646420">
                <a:moveTo>
                  <a:pt x="5638794" y="33528"/>
                </a:moveTo>
                <a:lnTo>
                  <a:pt x="5638794" y="13716"/>
                </a:lnTo>
                <a:lnTo>
                  <a:pt x="5632698" y="13716"/>
                </a:lnTo>
                <a:lnTo>
                  <a:pt x="5632698" y="33528"/>
                </a:lnTo>
                <a:lnTo>
                  <a:pt x="5638794" y="33528"/>
                </a:lnTo>
                <a:close/>
              </a:path>
              <a:path extrusionOk="0" h="1498600" w="5646420">
                <a:moveTo>
                  <a:pt x="5646414" y="83820"/>
                </a:moveTo>
                <a:lnTo>
                  <a:pt x="5646414" y="45720"/>
                </a:lnTo>
                <a:lnTo>
                  <a:pt x="5632698" y="45720"/>
                </a:lnTo>
                <a:lnTo>
                  <a:pt x="5632698" y="83820"/>
                </a:lnTo>
                <a:lnTo>
                  <a:pt x="5646414" y="83820"/>
                </a:lnTo>
                <a:close/>
              </a:path>
              <a:path extrusionOk="0" h="1498600" w="5646420">
                <a:moveTo>
                  <a:pt x="5646414" y="134112"/>
                </a:moveTo>
                <a:lnTo>
                  <a:pt x="5646414" y="96012"/>
                </a:lnTo>
                <a:lnTo>
                  <a:pt x="5632698" y="96012"/>
                </a:lnTo>
                <a:lnTo>
                  <a:pt x="5632698" y="134112"/>
                </a:lnTo>
                <a:lnTo>
                  <a:pt x="5646414" y="134112"/>
                </a:lnTo>
                <a:close/>
              </a:path>
              <a:path extrusionOk="0" h="1498600" w="5646420">
                <a:moveTo>
                  <a:pt x="5646414" y="185928"/>
                </a:moveTo>
                <a:lnTo>
                  <a:pt x="5646414" y="147828"/>
                </a:lnTo>
                <a:lnTo>
                  <a:pt x="5632698" y="147828"/>
                </a:lnTo>
                <a:lnTo>
                  <a:pt x="5632698" y="185928"/>
                </a:lnTo>
                <a:lnTo>
                  <a:pt x="5646414" y="185928"/>
                </a:lnTo>
                <a:close/>
              </a:path>
              <a:path extrusionOk="0" h="1498600" w="5646420">
                <a:moveTo>
                  <a:pt x="5646414" y="236220"/>
                </a:moveTo>
                <a:lnTo>
                  <a:pt x="5646414" y="198120"/>
                </a:lnTo>
                <a:lnTo>
                  <a:pt x="5632698" y="198120"/>
                </a:lnTo>
                <a:lnTo>
                  <a:pt x="5632698" y="236220"/>
                </a:lnTo>
                <a:lnTo>
                  <a:pt x="5646414" y="236220"/>
                </a:lnTo>
                <a:close/>
              </a:path>
              <a:path extrusionOk="0" h="1498600" w="5646420">
                <a:moveTo>
                  <a:pt x="5646414" y="286512"/>
                </a:moveTo>
                <a:lnTo>
                  <a:pt x="5646414" y="248412"/>
                </a:lnTo>
                <a:lnTo>
                  <a:pt x="5632698" y="248412"/>
                </a:lnTo>
                <a:lnTo>
                  <a:pt x="5632698" y="286512"/>
                </a:lnTo>
                <a:lnTo>
                  <a:pt x="5646414" y="286512"/>
                </a:lnTo>
                <a:close/>
              </a:path>
              <a:path extrusionOk="0" h="1498600" w="5646420">
                <a:moveTo>
                  <a:pt x="5646414" y="338328"/>
                </a:moveTo>
                <a:lnTo>
                  <a:pt x="5646414" y="300228"/>
                </a:lnTo>
                <a:lnTo>
                  <a:pt x="5632698" y="300228"/>
                </a:lnTo>
                <a:lnTo>
                  <a:pt x="5632698" y="338328"/>
                </a:lnTo>
                <a:lnTo>
                  <a:pt x="5646414" y="338328"/>
                </a:lnTo>
                <a:close/>
              </a:path>
              <a:path extrusionOk="0" h="1498600" w="5646420">
                <a:moveTo>
                  <a:pt x="5646414" y="388620"/>
                </a:moveTo>
                <a:lnTo>
                  <a:pt x="5646414" y="350520"/>
                </a:lnTo>
                <a:lnTo>
                  <a:pt x="5632698" y="350520"/>
                </a:lnTo>
                <a:lnTo>
                  <a:pt x="5632698" y="388620"/>
                </a:lnTo>
                <a:lnTo>
                  <a:pt x="5646414" y="388620"/>
                </a:lnTo>
                <a:close/>
              </a:path>
              <a:path extrusionOk="0" h="1498600" w="5646420">
                <a:moveTo>
                  <a:pt x="5646414" y="438912"/>
                </a:moveTo>
                <a:lnTo>
                  <a:pt x="5646414" y="400812"/>
                </a:lnTo>
                <a:lnTo>
                  <a:pt x="5632698" y="400812"/>
                </a:lnTo>
                <a:lnTo>
                  <a:pt x="5632698" y="438912"/>
                </a:lnTo>
                <a:lnTo>
                  <a:pt x="5646414" y="438912"/>
                </a:lnTo>
                <a:close/>
              </a:path>
              <a:path extrusionOk="0" h="1498600" w="5646420">
                <a:moveTo>
                  <a:pt x="5646414" y="490728"/>
                </a:moveTo>
                <a:lnTo>
                  <a:pt x="5646414" y="452628"/>
                </a:lnTo>
                <a:lnTo>
                  <a:pt x="5632698" y="452628"/>
                </a:lnTo>
                <a:lnTo>
                  <a:pt x="5632698" y="490728"/>
                </a:lnTo>
                <a:lnTo>
                  <a:pt x="5646414" y="490728"/>
                </a:lnTo>
                <a:close/>
              </a:path>
              <a:path extrusionOk="0" h="1498600" w="5646420">
                <a:moveTo>
                  <a:pt x="5646414" y="541020"/>
                </a:moveTo>
                <a:lnTo>
                  <a:pt x="5646414" y="502920"/>
                </a:lnTo>
                <a:lnTo>
                  <a:pt x="5632698" y="502920"/>
                </a:lnTo>
                <a:lnTo>
                  <a:pt x="5632698" y="541020"/>
                </a:lnTo>
                <a:lnTo>
                  <a:pt x="5646414" y="541020"/>
                </a:lnTo>
                <a:close/>
              </a:path>
              <a:path extrusionOk="0" h="1498600" w="5646420">
                <a:moveTo>
                  <a:pt x="5646414" y="591312"/>
                </a:moveTo>
                <a:lnTo>
                  <a:pt x="5646414" y="553212"/>
                </a:lnTo>
                <a:lnTo>
                  <a:pt x="5632698" y="553212"/>
                </a:lnTo>
                <a:lnTo>
                  <a:pt x="5632698" y="591312"/>
                </a:lnTo>
                <a:lnTo>
                  <a:pt x="5646414" y="591312"/>
                </a:lnTo>
                <a:close/>
              </a:path>
              <a:path extrusionOk="0" h="1498600" w="5646420">
                <a:moveTo>
                  <a:pt x="5646414" y="643128"/>
                </a:moveTo>
                <a:lnTo>
                  <a:pt x="5646414" y="605028"/>
                </a:lnTo>
                <a:lnTo>
                  <a:pt x="5632698" y="605028"/>
                </a:lnTo>
                <a:lnTo>
                  <a:pt x="5632698" y="643128"/>
                </a:lnTo>
                <a:lnTo>
                  <a:pt x="5646414" y="643128"/>
                </a:lnTo>
                <a:close/>
              </a:path>
              <a:path extrusionOk="0" h="1498600" w="5646420">
                <a:moveTo>
                  <a:pt x="5646414" y="693420"/>
                </a:moveTo>
                <a:lnTo>
                  <a:pt x="5646414" y="655320"/>
                </a:lnTo>
                <a:lnTo>
                  <a:pt x="5632698" y="655320"/>
                </a:lnTo>
                <a:lnTo>
                  <a:pt x="5632698" y="693420"/>
                </a:lnTo>
                <a:lnTo>
                  <a:pt x="5646414" y="693420"/>
                </a:lnTo>
                <a:close/>
              </a:path>
              <a:path extrusionOk="0" h="1498600" w="5646420">
                <a:moveTo>
                  <a:pt x="5646414" y="743712"/>
                </a:moveTo>
                <a:lnTo>
                  <a:pt x="5646414" y="705612"/>
                </a:lnTo>
                <a:lnTo>
                  <a:pt x="5632698" y="705612"/>
                </a:lnTo>
                <a:lnTo>
                  <a:pt x="5632698" y="743712"/>
                </a:lnTo>
                <a:lnTo>
                  <a:pt x="5646414" y="743712"/>
                </a:lnTo>
                <a:close/>
              </a:path>
              <a:path extrusionOk="0" h="1498600" w="5646420">
                <a:moveTo>
                  <a:pt x="5646414" y="795528"/>
                </a:moveTo>
                <a:lnTo>
                  <a:pt x="5646414" y="757428"/>
                </a:lnTo>
                <a:lnTo>
                  <a:pt x="5632698" y="757428"/>
                </a:lnTo>
                <a:lnTo>
                  <a:pt x="5632698" y="795528"/>
                </a:lnTo>
                <a:lnTo>
                  <a:pt x="5646414" y="795528"/>
                </a:lnTo>
                <a:close/>
              </a:path>
              <a:path extrusionOk="0" h="1498600" w="5646420">
                <a:moveTo>
                  <a:pt x="5646414" y="845820"/>
                </a:moveTo>
                <a:lnTo>
                  <a:pt x="5646414" y="807720"/>
                </a:lnTo>
                <a:lnTo>
                  <a:pt x="5632698" y="807720"/>
                </a:lnTo>
                <a:lnTo>
                  <a:pt x="5632698" y="845820"/>
                </a:lnTo>
                <a:lnTo>
                  <a:pt x="5646414" y="845820"/>
                </a:lnTo>
                <a:close/>
              </a:path>
              <a:path extrusionOk="0" h="1498600" w="5646420">
                <a:moveTo>
                  <a:pt x="5646414" y="896112"/>
                </a:moveTo>
                <a:lnTo>
                  <a:pt x="5646414" y="858012"/>
                </a:lnTo>
                <a:lnTo>
                  <a:pt x="5632698" y="858012"/>
                </a:lnTo>
                <a:lnTo>
                  <a:pt x="5632698" y="896112"/>
                </a:lnTo>
                <a:lnTo>
                  <a:pt x="5646414" y="896112"/>
                </a:lnTo>
                <a:close/>
              </a:path>
              <a:path extrusionOk="0" h="1498600" w="5646420">
                <a:moveTo>
                  <a:pt x="5646414" y="947928"/>
                </a:moveTo>
                <a:lnTo>
                  <a:pt x="5646414" y="909828"/>
                </a:lnTo>
                <a:lnTo>
                  <a:pt x="5632698" y="909828"/>
                </a:lnTo>
                <a:lnTo>
                  <a:pt x="5632698" y="947928"/>
                </a:lnTo>
                <a:lnTo>
                  <a:pt x="5646414" y="947928"/>
                </a:lnTo>
                <a:close/>
              </a:path>
              <a:path extrusionOk="0" h="1498600" w="5646420">
                <a:moveTo>
                  <a:pt x="5646414" y="998220"/>
                </a:moveTo>
                <a:lnTo>
                  <a:pt x="5646414" y="960120"/>
                </a:lnTo>
                <a:lnTo>
                  <a:pt x="5632698" y="960120"/>
                </a:lnTo>
                <a:lnTo>
                  <a:pt x="5632698" y="998220"/>
                </a:lnTo>
                <a:lnTo>
                  <a:pt x="5646414" y="998220"/>
                </a:lnTo>
                <a:close/>
              </a:path>
              <a:path extrusionOk="0" h="1498600" w="5646420">
                <a:moveTo>
                  <a:pt x="5646414" y="1048512"/>
                </a:moveTo>
                <a:lnTo>
                  <a:pt x="5646414" y="1010412"/>
                </a:lnTo>
                <a:lnTo>
                  <a:pt x="5632698" y="1010412"/>
                </a:lnTo>
                <a:lnTo>
                  <a:pt x="5632698" y="1048512"/>
                </a:lnTo>
                <a:lnTo>
                  <a:pt x="5646414" y="1048512"/>
                </a:lnTo>
                <a:close/>
              </a:path>
              <a:path extrusionOk="0" h="1498600" w="5646420">
                <a:moveTo>
                  <a:pt x="5646414" y="1100328"/>
                </a:moveTo>
                <a:lnTo>
                  <a:pt x="5646414" y="1062228"/>
                </a:lnTo>
                <a:lnTo>
                  <a:pt x="5632698" y="1062228"/>
                </a:lnTo>
                <a:lnTo>
                  <a:pt x="5632698" y="1100328"/>
                </a:lnTo>
                <a:lnTo>
                  <a:pt x="5646414" y="1100328"/>
                </a:lnTo>
                <a:close/>
              </a:path>
              <a:path extrusionOk="0" h="1498600" w="5646420">
                <a:moveTo>
                  <a:pt x="5646414" y="1150620"/>
                </a:moveTo>
                <a:lnTo>
                  <a:pt x="5646414" y="1112520"/>
                </a:lnTo>
                <a:lnTo>
                  <a:pt x="5632698" y="1112520"/>
                </a:lnTo>
                <a:lnTo>
                  <a:pt x="5632698" y="1150620"/>
                </a:lnTo>
                <a:lnTo>
                  <a:pt x="5646414" y="1150620"/>
                </a:lnTo>
                <a:close/>
              </a:path>
              <a:path extrusionOk="0" h="1498600" w="5646420">
                <a:moveTo>
                  <a:pt x="5646414" y="1200912"/>
                </a:moveTo>
                <a:lnTo>
                  <a:pt x="5646414" y="1162812"/>
                </a:lnTo>
                <a:lnTo>
                  <a:pt x="5632698" y="1162812"/>
                </a:lnTo>
                <a:lnTo>
                  <a:pt x="5632698" y="1200912"/>
                </a:lnTo>
                <a:lnTo>
                  <a:pt x="5646414" y="1200912"/>
                </a:lnTo>
                <a:close/>
              </a:path>
              <a:path extrusionOk="0" h="1498600" w="5646420">
                <a:moveTo>
                  <a:pt x="5646414" y="1252728"/>
                </a:moveTo>
                <a:lnTo>
                  <a:pt x="5646414" y="1214628"/>
                </a:lnTo>
                <a:lnTo>
                  <a:pt x="5632698" y="1214628"/>
                </a:lnTo>
                <a:lnTo>
                  <a:pt x="5632698" y="1252728"/>
                </a:lnTo>
                <a:lnTo>
                  <a:pt x="5646414" y="1252728"/>
                </a:lnTo>
                <a:close/>
              </a:path>
              <a:path extrusionOk="0" h="1498600" w="5646420">
                <a:moveTo>
                  <a:pt x="5646414" y="1303020"/>
                </a:moveTo>
                <a:lnTo>
                  <a:pt x="5646414" y="1264920"/>
                </a:lnTo>
                <a:lnTo>
                  <a:pt x="5632698" y="1264920"/>
                </a:lnTo>
                <a:lnTo>
                  <a:pt x="5632698" y="1303020"/>
                </a:lnTo>
                <a:lnTo>
                  <a:pt x="5646414" y="1303020"/>
                </a:lnTo>
                <a:close/>
              </a:path>
              <a:path extrusionOk="0" h="1498600" w="5646420">
                <a:moveTo>
                  <a:pt x="5646414" y="1353312"/>
                </a:moveTo>
                <a:lnTo>
                  <a:pt x="5646414" y="1315212"/>
                </a:lnTo>
                <a:lnTo>
                  <a:pt x="5632698" y="1315212"/>
                </a:lnTo>
                <a:lnTo>
                  <a:pt x="5632698" y="1353312"/>
                </a:lnTo>
                <a:lnTo>
                  <a:pt x="5646414" y="1353312"/>
                </a:lnTo>
                <a:close/>
              </a:path>
              <a:path extrusionOk="0" h="1498600" w="5646420">
                <a:moveTo>
                  <a:pt x="5646414" y="1405128"/>
                </a:moveTo>
                <a:lnTo>
                  <a:pt x="5646414" y="1367028"/>
                </a:lnTo>
                <a:lnTo>
                  <a:pt x="5632698" y="1367028"/>
                </a:lnTo>
                <a:lnTo>
                  <a:pt x="5632698" y="1405128"/>
                </a:lnTo>
                <a:lnTo>
                  <a:pt x="5646414" y="1405128"/>
                </a:lnTo>
                <a:close/>
              </a:path>
              <a:path extrusionOk="0" h="1498600" w="5646420">
                <a:moveTo>
                  <a:pt x="5646414" y="1455420"/>
                </a:moveTo>
                <a:lnTo>
                  <a:pt x="5646414" y="1417320"/>
                </a:lnTo>
                <a:lnTo>
                  <a:pt x="5632698" y="1417320"/>
                </a:lnTo>
                <a:lnTo>
                  <a:pt x="5632698" y="1455420"/>
                </a:lnTo>
                <a:lnTo>
                  <a:pt x="5646414" y="1455420"/>
                </a:lnTo>
                <a:close/>
              </a:path>
              <a:path extrusionOk="0" h="1498600" w="5646420">
                <a:moveTo>
                  <a:pt x="5638794" y="1485900"/>
                </a:moveTo>
                <a:lnTo>
                  <a:pt x="5625078" y="1485900"/>
                </a:lnTo>
                <a:lnTo>
                  <a:pt x="5625078" y="1498092"/>
                </a:lnTo>
                <a:lnTo>
                  <a:pt x="5632698" y="1498092"/>
                </a:lnTo>
                <a:lnTo>
                  <a:pt x="5632698" y="1491996"/>
                </a:lnTo>
                <a:lnTo>
                  <a:pt x="5638794" y="1485900"/>
                </a:lnTo>
                <a:close/>
              </a:path>
              <a:path extrusionOk="0" h="1498600" w="5646420">
                <a:moveTo>
                  <a:pt x="5646414" y="1495044"/>
                </a:moveTo>
                <a:lnTo>
                  <a:pt x="5646414" y="1467612"/>
                </a:lnTo>
                <a:lnTo>
                  <a:pt x="5632698" y="1467612"/>
                </a:lnTo>
                <a:lnTo>
                  <a:pt x="5632698" y="1485900"/>
                </a:lnTo>
                <a:lnTo>
                  <a:pt x="5638794" y="1485900"/>
                </a:lnTo>
                <a:lnTo>
                  <a:pt x="5638794" y="1498092"/>
                </a:lnTo>
                <a:lnTo>
                  <a:pt x="5643366" y="1498092"/>
                </a:lnTo>
                <a:lnTo>
                  <a:pt x="5646414" y="1495044"/>
                </a:lnTo>
                <a:close/>
              </a:path>
              <a:path extrusionOk="0" h="1498600" w="5646420">
                <a:moveTo>
                  <a:pt x="5638794" y="1498092"/>
                </a:moveTo>
                <a:lnTo>
                  <a:pt x="5638794" y="1485900"/>
                </a:lnTo>
                <a:lnTo>
                  <a:pt x="5632698" y="1491996"/>
                </a:lnTo>
                <a:lnTo>
                  <a:pt x="5632698" y="1498092"/>
                </a:lnTo>
                <a:lnTo>
                  <a:pt x="5638794" y="1498092"/>
                </a:lnTo>
                <a:close/>
              </a:path>
              <a:path extrusionOk="0" h="1498600" w="5646420">
                <a:moveTo>
                  <a:pt x="5612886" y="1498092"/>
                </a:moveTo>
                <a:lnTo>
                  <a:pt x="5612886" y="1485900"/>
                </a:lnTo>
                <a:lnTo>
                  <a:pt x="5574786" y="1485900"/>
                </a:lnTo>
                <a:lnTo>
                  <a:pt x="5574786" y="1498092"/>
                </a:lnTo>
                <a:lnTo>
                  <a:pt x="5612886" y="1498092"/>
                </a:lnTo>
                <a:close/>
              </a:path>
              <a:path extrusionOk="0" h="1498600" w="5646420">
                <a:moveTo>
                  <a:pt x="5562594" y="1498092"/>
                </a:moveTo>
                <a:lnTo>
                  <a:pt x="5562594" y="1485900"/>
                </a:lnTo>
                <a:lnTo>
                  <a:pt x="5524494" y="1485900"/>
                </a:lnTo>
                <a:lnTo>
                  <a:pt x="5524494" y="1498092"/>
                </a:lnTo>
                <a:lnTo>
                  <a:pt x="5562594" y="1498092"/>
                </a:lnTo>
                <a:close/>
              </a:path>
              <a:path extrusionOk="0" h="1498600" w="5646420">
                <a:moveTo>
                  <a:pt x="5510778" y="1498092"/>
                </a:moveTo>
                <a:lnTo>
                  <a:pt x="5510778" y="1485900"/>
                </a:lnTo>
                <a:lnTo>
                  <a:pt x="5472678" y="1485900"/>
                </a:lnTo>
                <a:lnTo>
                  <a:pt x="5472678" y="1498092"/>
                </a:lnTo>
                <a:lnTo>
                  <a:pt x="5510778" y="1498092"/>
                </a:lnTo>
                <a:close/>
              </a:path>
              <a:path extrusionOk="0" h="1498600" w="5646420">
                <a:moveTo>
                  <a:pt x="5460486" y="1498092"/>
                </a:moveTo>
                <a:lnTo>
                  <a:pt x="5460486" y="1485900"/>
                </a:lnTo>
                <a:lnTo>
                  <a:pt x="5422386" y="1485900"/>
                </a:lnTo>
                <a:lnTo>
                  <a:pt x="5422386" y="1498092"/>
                </a:lnTo>
                <a:lnTo>
                  <a:pt x="5460486" y="1498092"/>
                </a:lnTo>
                <a:close/>
              </a:path>
              <a:path extrusionOk="0" h="1498600" w="5646420">
                <a:moveTo>
                  <a:pt x="5410194" y="1498092"/>
                </a:moveTo>
                <a:lnTo>
                  <a:pt x="5410194" y="1485900"/>
                </a:lnTo>
                <a:lnTo>
                  <a:pt x="5372094" y="1485900"/>
                </a:lnTo>
                <a:lnTo>
                  <a:pt x="5372094" y="1498092"/>
                </a:lnTo>
                <a:lnTo>
                  <a:pt x="5410194" y="1498092"/>
                </a:lnTo>
                <a:close/>
              </a:path>
              <a:path extrusionOk="0" h="1498600" w="5646420">
                <a:moveTo>
                  <a:pt x="5358378" y="1498092"/>
                </a:moveTo>
                <a:lnTo>
                  <a:pt x="5358378" y="1485900"/>
                </a:lnTo>
                <a:lnTo>
                  <a:pt x="5320278" y="1485900"/>
                </a:lnTo>
                <a:lnTo>
                  <a:pt x="5320278" y="1498092"/>
                </a:lnTo>
                <a:lnTo>
                  <a:pt x="5358378" y="1498092"/>
                </a:lnTo>
                <a:close/>
              </a:path>
              <a:path extrusionOk="0" h="1498600" w="5646420">
                <a:moveTo>
                  <a:pt x="5308086" y="1498092"/>
                </a:moveTo>
                <a:lnTo>
                  <a:pt x="5308086" y="1485900"/>
                </a:lnTo>
                <a:lnTo>
                  <a:pt x="5269986" y="1485900"/>
                </a:lnTo>
                <a:lnTo>
                  <a:pt x="5269986" y="1498092"/>
                </a:lnTo>
                <a:lnTo>
                  <a:pt x="5308086" y="1498092"/>
                </a:lnTo>
                <a:close/>
              </a:path>
              <a:path extrusionOk="0" h="1498600" w="5646420">
                <a:moveTo>
                  <a:pt x="5257794" y="1498092"/>
                </a:moveTo>
                <a:lnTo>
                  <a:pt x="5257794" y="1485900"/>
                </a:lnTo>
                <a:lnTo>
                  <a:pt x="5219694" y="1485900"/>
                </a:lnTo>
                <a:lnTo>
                  <a:pt x="5219694" y="1498092"/>
                </a:lnTo>
                <a:lnTo>
                  <a:pt x="5257794" y="1498092"/>
                </a:lnTo>
                <a:close/>
              </a:path>
              <a:path extrusionOk="0" h="1498600" w="5646420">
                <a:moveTo>
                  <a:pt x="5205978" y="1498092"/>
                </a:moveTo>
                <a:lnTo>
                  <a:pt x="5205978" y="1485900"/>
                </a:lnTo>
                <a:lnTo>
                  <a:pt x="5167878" y="1485900"/>
                </a:lnTo>
                <a:lnTo>
                  <a:pt x="5167878" y="1498092"/>
                </a:lnTo>
                <a:lnTo>
                  <a:pt x="5205978" y="1498092"/>
                </a:lnTo>
                <a:close/>
              </a:path>
              <a:path extrusionOk="0" h="1498600" w="5646420">
                <a:moveTo>
                  <a:pt x="5155686" y="1498092"/>
                </a:moveTo>
                <a:lnTo>
                  <a:pt x="5155686" y="1485900"/>
                </a:lnTo>
                <a:lnTo>
                  <a:pt x="5117586" y="1485900"/>
                </a:lnTo>
                <a:lnTo>
                  <a:pt x="5117586" y="1498092"/>
                </a:lnTo>
                <a:lnTo>
                  <a:pt x="5155686" y="1498092"/>
                </a:lnTo>
                <a:close/>
              </a:path>
              <a:path extrusionOk="0" h="1498600" w="5646420">
                <a:moveTo>
                  <a:pt x="5105394" y="1498092"/>
                </a:moveTo>
                <a:lnTo>
                  <a:pt x="5105394" y="1485900"/>
                </a:lnTo>
                <a:lnTo>
                  <a:pt x="5067294" y="1485900"/>
                </a:lnTo>
                <a:lnTo>
                  <a:pt x="5067294" y="1498092"/>
                </a:lnTo>
                <a:lnTo>
                  <a:pt x="5105394" y="1498092"/>
                </a:lnTo>
                <a:close/>
              </a:path>
              <a:path extrusionOk="0" h="1498600" w="5646420">
                <a:moveTo>
                  <a:pt x="5053578" y="1498092"/>
                </a:moveTo>
                <a:lnTo>
                  <a:pt x="5053578" y="1485900"/>
                </a:lnTo>
                <a:lnTo>
                  <a:pt x="5015478" y="1485900"/>
                </a:lnTo>
                <a:lnTo>
                  <a:pt x="5015478" y="1498092"/>
                </a:lnTo>
                <a:lnTo>
                  <a:pt x="5053578" y="1498092"/>
                </a:lnTo>
                <a:close/>
              </a:path>
              <a:path extrusionOk="0" h="1498600" w="5646420">
                <a:moveTo>
                  <a:pt x="5003286" y="1498092"/>
                </a:moveTo>
                <a:lnTo>
                  <a:pt x="5003286" y="1485900"/>
                </a:lnTo>
                <a:lnTo>
                  <a:pt x="4965186" y="1485900"/>
                </a:lnTo>
                <a:lnTo>
                  <a:pt x="4965186" y="1498092"/>
                </a:lnTo>
                <a:lnTo>
                  <a:pt x="5003286" y="1498092"/>
                </a:lnTo>
                <a:close/>
              </a:path>
              <a:path extrusionOk="0" h="1498600" w="5646420">
                <a:moveTo>
                  <a:pt x="4952994" y="1498092"/>
                </a:moveTo>
                <a:lnTo>
                  <a:pt x="4952994" y="1485900"/>
                </a:lnTo>
                <a:lnTo>
                  <a:pt x="4914894" y="1485900"/>
                </a:lnTo>
                <a:lnTo>
                  <a:pt x="4914894" y="1498092"/>
                </a:lnTo>
                <a:lnTo>
                  <a:pt x="4952994" y="1498092"/>
                </a:lnTo>
                <a:close/>
              </a:path>
              <a:path extrusionOk="0" h="1498600" w="5646420">
                <a:moveTo>
                  <a:pt x="4901178" y="1498092"/>
                </a:moveTo>
                <a:lnTo>
                  <a:pt x="4901178" y="1485900"/>
                </a:lnTo>
                <a:lnTo>
                  <a:pt x="4863078" y="1485900"/>
                </a:lnTo>
                <a:lnTo>
                  <a:pt x="4863078" y="1498092"/>
                </a:lnTo>
                <a:lnTo>
                  <a:pt x="4901178" y="1498092"/>
                </a:lnTo>
                <a:close/>
              </a:path>
              <a:path extrusionOk="0" h="1498600" w="5646420">
                <a:moveTo>
                  <a:pt x="4850886" y="1498092"/>
                </a:moveTo>
                <a:lnTo>
                  <a:pt x="4850886" y="1485900"/>
                </a:lnTo>
                <a:lnTo>
                  <a:pt x="4812786" y="1485900"/>
                </a:lnTo>
                <a:lnTo>
                  <a:pt x="4812786" y="1498092"/>
                </a:lnTo>
                <a:lnTo>
                  <a:pt x="4850886" y="1498092"/>
                </a:lnTo>
                <a:close/>
              </a:path>
              <a:path extrusionOk="0" h="1498600" w="5646420">
                <a:moveTo>
                  <a:pt x="4800594" y="1498092"/>
                </a:moveTo>
                <a:lnTo>
                  <a:pt x="4800594" y="1485900"/>
                </a:lnTo>
                <a:lnTo>
                  <a:pt x="4762494" y="1485900"/>
                </a:lnTo>
                <a:lnTo>
                  <a:pt x="4762494" y="1498092"/>
                </a:lnTo>
                <a:lnTo>
                  <a:pt x="4800594" y="1498092"/>
                </a:lnTo>
                <a:close/>
              </a:path>
              <a:path extrusionOk="0" h="1498600" w="5646420">
                <a:moveTo>
                  <a:pt x="4748778" y="1498092"/>
                </a:moveTo>
                <a:lnTo>
                  <a:pt x="4748778" y="1485900"/>
                </a:lnTo>
                <a:lnTo>
                  <a:pt x="4710678" y="1485900"/>
                </a:lnTo>
                <a:lnTo>
                  <a:pt x="4710678" y="1498092"/>
                </a:lnTo>
                <a:lnTo>
                  <a:pt x="4748778" y="1498092"/>
                </a:lnTo>
                <a:close/>
              </a:path>
              <a:path extrusionOk="0" h="1498600" w="5646420">
                <a:moveTo>
                  <a:pt x="4698486" y="1498092"/>
                </a:moveTo>
                <a:lnTo>
                  <a:pt x="4698486" y="1485900"/>
                </a:lnTo>
                <a:lnTo>
                  <a:pt x="4660386" y="1485900"/>
                </a:lnTo>
                <a:lnTo>
                  <a:pt x="4660386" y="1498092"/>
                </a:lnTo>
                <a:lnTo>
                  <a:pt x="4698486" y="1498092"/>
                </a:lnTo>
                <a:close/>
              </a:path>
              <a:path extrusionOk="0" h="1498600" w="5646420">
                <a:moveTo>
                  <a:pt x="4648194" y="1498092"/>
                </a:moveTo>
                <a:lnTo>
                  <a:pt x="4648194" y="1485900"/>
                </a:lnTo>
                <a:lnTo>
                  <a:pt x="4610094" y="1485900"/>
                </a:lnTo>
                <a:lnTo>
                  <a:pt x="4610094" y="1498092"/>
                </a:lnTo>
                <a:lnTo>
                  <a:pt x="4648194" y="1498092"/>
                </a:lnTo>
                <a:close/>
              </a:path>
              <a:path extrusionOk="0" h="1498600" w="5646420">
                <a:moveTo>
                  <a:pt x="4596378" y="1498092"/>
                </a:moveTo>
                <a:lnTo>
                  <a:pt x="4596378" y="1485900"/>
                </a:lnTo>
                <a:lnTo>
                  <a:pt x="4558278" y="1485900"/>
                </a:lnTo>
                <a:lnTo>
                  <a:pt x="4558278" y="1498092"/>
                </a:lnTo>
                <a:lnTo>
                  <a:pt x="4596378" y="1498092"/>
                </a:lnTo>
                <a:close/>
              </a:path>
              <a:path extrusionOk="0" h="1498600" w="5646420">
                <a:moveTo>
                  <a:pt x="4546086" y="1498092"/>
                </a:moveTo>
                <a:lnTo>
                  <a:pt x="4546086" y="1485900"/>
                </a:lnTo>
                <a:lnTo>
                  <a:pt x="4507986" y="1485900"/>
                </a:lnTo>
                <a:lnTo>
                  <a:pt x="4507986" y="1498092"/>
                </a:lnTo>
                <a:lnTo>
                  <a:pt x="4546086" y="1498092"/>
                </a:lnTo>
                <a:close/>
              </a:path>
              <a:path extrusionOk="0" h="1498600" w="5646420">
                <a:moveTo>
                  <a:pt x="4495794" y="1498092"/>
                </a:moveTo>
                <a:lnTo>
                  <a:pt x="4495794" y="1485900"/>
                </a:lnTo>
                <a:lnTo>
                  <a:pt x="4457694" y="1485900"/>
                </a:lnTo>
                <a:lnTo>
                  <a:pt x="4457694" y="1498092"/>
                </a:lnTo>
                <a:lnTo>
                  <a:pt x="4495794" y="1498092"/>
                </a:lnTo>
                <a:close/>
              </a:path>
              <a:path extrusionOk="0" h="1498600" w="5646420">
                <a:moveTo>
                  <a:pt x="4443978" y="1498092"/>
                </a:moveTo>
                <a:lnTo>
                  <a:pt x="4443978" y="1485900"/>
                </a:lnTo>
                <a:lnTo>
                  <a:pt x="4405878" y="1485900"/>
                </a:lnTo>
                <a:lnTo>
                  <a:pt x="4405878" y="1498092"/>
                </a:lnTo>
                <a:lnTo>
                  <a:pt x="4443978" y="1498092"/>
                </a:lnTo>
                <a:close/>
              </a:path>
              <a:path extrusionOk="0" h="1498600" w="5646420">
                <a:moveTo>
                  <a:pt x="4393686" y="1498092"/>
                </a:moveTo>
                <a:lnTo>
                  <a:pt x="4393686" y="1485900"/>
                </a:lnTo>
                <a:lnTo>
                  <a:pt x="4355586" y="1485900"/>
                </a:lnTo>
                <a:lnTo>
                  <a:pt x="4355586" y="1498092"/>
                </a:lnTo>
                <a:lnTo>
                  <a:pt x="4393686" y="1498092"/>
                </a:lnTo>
                <a:close/>
              </a:path>
              <a:path extrusionOk="0" h="1498600" w="5646420">
                <a:moveTo>
                  <a:pt x="4343394" y="1498092"/>
                </a:moveTo>
                <a:lnTo>
                  <a:pt x="4343394" y="1485900"/>
                </a:lnTo>
                <a:lnTo>
                  <a:pt x="4305294" y="1485900"/>
                </a:lnTo>
                <a:lnTo>
                  <a:pt x="4305294" y="1498092"/>
                </a:lnTo>
                <a:lnTo>
                  <a:pt x="4343394" y="1498092"/>
                </a:lnTo>
                <a:close/>
              </a:path>
              <a:path extrusionOk="0" h="1498600" w="5646420">
                <a:moveTo>
                  <a:pt x="4291578" y="1498092"/>
                </a:moveTo>
                <a:lnTo>
                  <a:pt x="4291578" y="1485900"/>
                </a:lnTo>
                <a:lnTo>
                  <a:pt x="4253478" y="1485900"/>
                </a:lnTo>
                <a:lnTo>
                  <a:pt x="4253478" y="1498092"/>
                </a:lnTo>
                <a:lnTo>
                  <a:pt x="4291578" y="1498092"/>
                </a:lnTo>
                <a:close/>
              </a:path>
              <a:path extrusionOk="0" h="1498600" w="5646420">
                <a:moveTo>
                  <a:pt x="4241286" y="1498092"/>
                </a:moveTo>
                <a:lnTo>
                  <a:pt x="4241286" y="1485900"/>
                </a:lnTo>
                <a:lnTo>
                  <a:pt x="4203186" y="1485900"/>
                </a:lnTo>
                <a:lnTo>
                  <a:pt x="4203186" y="1498092"/>
                </a:lnTo>
                <a:lnTo>
                  <a:pt x="4241286" y="1498092"/>
                </a:lnTo>
                <a:close/>
              </a:path>
              <a:path extrusionOk="0" h="1498600" w="5646420">
                <a:moveTo>
                  <a:pt x="4190994" y="1498092"/>
                </a:moveTo>
                <a:lnTo>
                  <a:pt x="4190994" y="1485900"/>
                </a:lnTo>
                <a:lnTo>
                  <a:pt x="4152894" y="1485900"/>
                </a:lnTo>
                <a:lnTo>
                  <a:pt x="4152894" y="1498092"/>
                </a:lnTo>
                <a:lnTo>
                  <a:pt x="4190994" y="1498092"/>
                </a:lnTo>
                <a:close/>
              </a:path>
              <a:path extrusionOk="0" h="1498600" w="5646420">
                <a:moveTo>
                  <a:pt x="4139178" y="1498092"/>
                </a:moveTo>
                <a:lnTo>
                  <a:pt x="4139178" y="1485900"/>
                </a:lnTo>
                <a:lnTo>
                  <a:pt x="4101078" y="1485900"/>
                </a:lnTo>
                <a:lnTo>
                  <a:pt x="4101078" y="1498092"/>
                </a:lnTo>
                <a:lnTo>
                  <a:pt x="4139178" y="1498092"/>
                </a:lnTo>
                <a:close/>
              </a:path>
              <a:path extrusionOk="0" h="1498600" w="5646420">
                <a:moveTo>
                  <a:pt x="4088886" y="1498092"/>
                </a:moveTo>
                <a:lnTo>
                  <a:pt x="4088886" y="1485900"/>
                </a:lnTo>
                <a:lnTo>
                  <a:pt x="4050786" y="1485900"/>
                </a:lnTo>
                <a:lnTo>
                  <a:pt x="4050786" y="1498092"/>
                </a:lnTo>
                <a:lnTo>
                  <a:pt x="4088886" y="1498092"/>
                </a:lnTo>
                <a:close/>
              </a:path>
              <a:path extrusionOk="0" h="1498600" w="5646420">
                <a:moveTo>
                  <a:pt x="4038594" y="1498092"/>
                </a:moveTo>
                <a:lnTo>
                  <a:pt x="4038594" y="1485900"/>
                </a:lnTo>
                <a:lnTo>
                  <a:pt x="4000494" y="1485900"/>
                </a:lnTo>
                <a:lnTo>
                  <a:pt x="4000494" y="1498092"/>
                </a:lnTo>
                <a:lnTo>
                  <a:pt x="4038594" y="1498092"/>
                </a:lnTo>
                <a:close/>
              </a:path>
              <a:path extrusionOk="0" h="1498600" w="5646420">
                <a:moveTo>
                  <a:pt x="3986778" y="1498092"/>
                </a:moveTo>
                <a:lnTo>
                  <a:pt x="3986778" y="1485900"/>
                </a:lnTo>
                <a:lnTo>
                  <a:pt x="3948678" y="1485900"/>
                </a:lnTo>
                <a:lnTo>
                  <a:pt x="3948678" y="1498092"/>
                </a:lnTo>
                <a:lnTo>
                  <a:pt x="3986778" y="1498092"/>
                </a:lnTo>
                <a:close/>
              </a:path>
              <a:path extrusionOk="0" h="1498600" w="5646420">
                <a:moveTo>
                  <a:pt x="3936486" y="1498092"/>
                </a:moveTo>
                <a:lnTo>
                  <a:pt x="3936486" y="1485900"/>
                </a:lnTo>
                <a:lnTo>
                  <a:pt x="3898386" y="1485900"/>
                </a:lnTo>
                <a:lnTo>
                  <a:pt x="3898386" y="1498092"/>
                </a:lnTo>
                <a:lnTo>
                  <a:pt x="3936486" y="1498092"/>
                </a:lnTo>
                <a:close/>
              </a:path>
              <a:path extrusionOk="0" h="1498600" w="5646420">
                <a:moveTo>
                  <a:pt x="3886194" y="1498092"/>
                </a:moveTo>
                <a:lnTo>
                  <a:pt x="3886194" y="1485900"/>
                </a:lnTo>
                <a:lnTo>
                  <a:pt x="3848094" y="1485900"/>
                </a:lnTo>
                <a:lnTo>
                  <a:pt x="3848094" y="1498092"/>
                </a:lnTo>
                <a:lnTo>
                  <a:pt x="3886194" y="1498092"/>
                </a:lnTo>
                <a:close/>
              </a:path>
              <a:path extrusionOk="0" h="1498600" w="5646420">
                <a:moveTo>
                  <a:pt x="3834378" y="1498092"/>
                </a:moveTo>
                <a:lnTo>
                  <a:pt x="3834378" y="1485900"/>
                </a:lnTo>
                <a:lnTo>
                  <a:pt x="3796278" y="1485900"/>
                </a:lnTo>
                <a:lnTo>
                  <a:pt x="3796278" y="1498092"/>
                </a:lnTo>
                <a:lnTo>
                  <a:pt x="3834378" y="1498092"/>
                </a:lnTo>
                <a:close/>
              </a:path>
              <a:path extrusionOk="0" h="1498600" w="5646420">
                <a:moveTo>
                  <a:pt x="3784086" y="1498092"/>
                </a:moveTo>
                <a:lnTo>
                  <a:pt x="3784086" y="1485900"/>
                </a:lnTo>
                <a:lnTo>
                  <a:pt x="3745986" y="1485900"/>
                </a:lnTo>
                <a:lnTo>
                  <a:pt x="3745986" y="1498092"/>
                </a:lnTo>
                <a:lnTo>
                  <a:pt x="3784086" y="1498092"/>
                </a:lnTo>
                <a:close/>
              </a:path>
              <a:path extrusionOk="0" h="1498600" w="5646420">
                <a:moveTo>
                  <a:pt x="3733794" y="1498092"/>
                </a:moveTo>
                <a:lnTo>
                  <a:pt x="3733794" y="1485900"/>
                </a:lnTo>
                <a:lnTo>
                  <a:pt x="3695694" y="1485900"/>
                </a:lnTo>
                <a:lnTo>
                  <a:pt x="3695694" y="1498092"/>
                </a:lnTo>
                <a:lnTo>
                  <a:pt x="3733794" y="1498092"/>
                </a:lnTo>
                <a:close/>
              </a:path>
              <a:path extrusionOk="0" h="1498600" w="5646420">
                <a:moveTo>
                  <a:pt x="3681978" y="1498092"/>
                </a:moveTo>
                <a:lnTo>
                  <a:pt x="3681978" y="1485900"/>
                </a:lnTo>
                <a:lnTo>
                  <a:pt x="3643878" y="1485900"/>
                </a:lnTo>
                <a:lnTo>
                  <a:pt x="3643878" y="1498092"/>
                </a:lnTo>
                <a:lnTo>
                  <a:pt x="3681978" y="1498092"/>
                </a:lnTo>
                <a:close/>
              </a:path>
              <a:path extrusionOk="0" h="1498600" w="5646420">
                <a:moveTo>
                  <a:pt x="3631686" y="1498092"/>
                </a:moveTo>
                <a:lnTo>
                  <a:pt x="3631686" y="1485900"/>
                </a:lnTo>
                <a:lnTo>
                  <a:pt x="3593586" y="1485900"/>
                </a:lnTo>
                <a:lnTo>
                  <a:pt x="3593586" y="1498092"/>
                </a:lnTo>
                <a:lnTo>
                  <a:pt x="3631686" y="1498092"/>
                </a:lnTo>
                <a:close/>
              </a:path>
              <a:path extrusionOk="0" h="1498600" w="5646420">
                <a:moveTo>
                  <a:pt x="3581394" y="1498092"/>
                </a:moveTo>
                <a:lnTo>
                  <a:pt x="3581394" y="1485900"/>
                </a:lnTo>
                <a:lnTo>
                  <a:pt x="3543294" y="1485900"/>
                </a:lnTo>
                <a:lnTo>
                  <a:pt x="3543294" y="1498092"/>
                </a:lnTo>
                <a:lnTo>
                  <a:pt x="3581394" y="1498092"/>
                </a:lnTo>
                <a:close/>
              </a:path>
              <a:path extrusionOk="0" h="1498600" w="5646420">
                <a:moveTo>
                  <a:pt x="3529578" y="1498092"/>
                </a:moveTo>
                <a:lnTo>
                  <a:pt x="3529578" y="1485900"/>
                </a:lnTo>
                <a:lnTo>
                  <a:pt x="3491478" y="1485900"/>
                </a:lnTo>
                <a:lnTo>
                  <a:pt x="3491478" y="1498092"/>
                </a:lnTo>
                <a:lnTo>
                  <a:pt x="3529578" y="1498092"/>
                </a:lnTo>
                <a:close/>
              </a:path>
              <a:path extrusionOk="0" h="1498600" w="5646420">
                <a:moveTo>
                  <a:pt x="3479286" y="1498092"/>
                </a:moveTo>
                <a:lnTo>
                  <a:pt x="3479286" y="1485900"/>
                </a:lnTo>
                <a:lnTo>
                  <a:pt x="3441186" y="1485900"/>
                </a:lnTo>
                <a:lnTo>
                  <a:pt x="3441186" y="1498092"/>
                </a:lnTo>
                <a:lnTo>
                  <a:pt x="3479286" y="1498092"/>
                </a:lnTo>
                <a:close/>
              </a:path>
              <a:path extrusionOk="0" h="1498600" w="5646420">
                <a:moveTo>
                  <a:pt x="3428994" y="1498092"/>
                </a:moveTo>
                <a:lnTo>
                  <a:pt x="3428994" y="1485900"/>
                </a:lnTo>
                <a:lnTo>
                  <a:pt x="3390894" y="1485900"/>
                </a:lnTo>
                <a:lnTo>
                  <a:pt x="3390894" y="1498092"/>
                </a:lnTo>
                <a:lnTo>
                  <a:pt x="3428994" y="1498092"/>
                </a:lnTo>
                <a:close/>
              </a:path>
              <a:path extrusionOk="0" h="1498600" w="5646420">
                <a:moveTo>
                  <a:pt x="3377178" y="1498092"/>
                </a:moveTo>
                <a:lnTo>
                  <a:pt x="3377178" y="1485900"/>
                </a:lnTo>
                <a:lnTo>
                  <a:pt x="3339078" y="1485900"/>
                </a:lnTo>
                <a:lnTo>
                  <a:pt x="3339078" y="1498092"/>
                </a:lnTo>
                <a:lnTo>
                  <a:pt x="3377178" y="1498092"/>
                </a:lnTo>
                <a:close/>
              </a:path>
              <a:path extrusionOk="0" h="1498600" w="5646420">
                <a:moveTo>
                  <a:pt x="3326886" y="1498092"/>
                </a:moveTo>
                <a:lnTo>
                  <a:pt x="3326886" y="1485900"/>
                </a:lnTo>
                <a:lnTo>
                  <a:pt x="3288786" y="1485900"/>
                </a:lnTo>
                <a:lnTo>
                  <a:pt x="3288786" y="1498092"/>
                </a:lnTo>
                <a:lnTo>
                  <a:pt x="3326886" y="1498092"/>
                </a:lnTo>
                <a:close/>
              </a:path>
              <a:path extrusionOk="0" h="1498600" w="5646420">
                <a:moveTo>
                  <a:pt x="3276594" y="1498092"/>
                </a:moveTo>
                <a:lnTo>
                  <a:pt x="3276594" y="1485900"/>
                </a:lnTo>
                <a:lnTo>
                  <a:pt x="3238494" y="1485900"/>
                </a:lnTo>
                <a:lnTo>
                  <a:pt x="3238494" y="1498092"/>
                </a:lnTo>
                <a:lnTo>
                  <a:pt x="3276594" y="1498092"/>
                </a:lnTo>
                <a:close/>
              </a:path>
              <a:path extrusionOk="0" h="1498600" w="5646420">
                <a:moveTo>
                  <a:pt x="3224778" y="1498092"/>
                </a:moveTo>
                <a:lnTo>
                  <a:pt x="3224778" y="1485900"/>
                </a:lnTo>
                <a:lnTo>
                  <a:pt x="3186678" y="1485900"/>
                </a:lnTo>
                <a:lnTo>
                  <a:pt x="3186678" y="1498092"/>
                </a:lnTo>
                <a:lnTo>
                  <a:pt x="3224778" y="1498092"/>
                </a:lnTo>
                <a:close/>
              </a:path>
              <a:path extrusionOk="0" h="1498600" w="5646420">
                <a:moveTo>
                  <a:pt x="3174486" y="1498092"/>
                </a:moveTo>
                <a:lnTo>
                  <a:pt x="3174486" y="1485900"/>
                </a:lnTo>
                <a:lnTo>
                  <a:pt x="3136386" y="1485900"/>
                </a:lnTo>
                <a:lnTo>
                  <a:pt x="3136386" y="1498092"/>
                </a:lnTo>
                <a:lnTo>
                  <a:pt x="3174486" y="1498092"/>
                </a:lnTo>
                <a:close/>
              </a:path>
              <a:path extrusionOk="0" h="1498600" w="5646420">
                <a:moveTo>
                  <a:pt x="3124194" y="1498092"/>
                </a:moveTo>
                <a:lnTo>
                  <a:pt x="3124194" y="1485900"/>
                </a:lnTo>
                <a:lnTo>
                  <a:pt x="3086094" y="1485900"/>
                </a:lnTo>
                <a:lnTo>
                  <a:pt x="3086094" y="1498092"/>
                </a:lnTo>
                <a:lnTo>
                  <a:pt x="3124194" y="1498092"/>
                </a:lnTo>
                <a:close/>
              </a:path>
              <a:path extrusionOk="0" h="1498600" w="5646420">
                <a:moveTo>
                  <a:pt x="3072378" y="1498092"/>
                </a:moveTo>
                <a:lnTo>
                  <a:pt x="3072378" y="1485900"/>
                </a:lnTo>
                <a:lnTo>
                  <a:pt x="3034278" y="1485900"/>
                </a:lnTo>
                <a:lnTo>
                  <a:pt x="3034278" y="1498092"/>
                </a:lnTo>
                <a:lnTo>
                  <a:pt x="3072378" y="1498092"/>
                </a:lnTo>
                <a:close/>
              </a:path>
              <a:path extrusionOk="0" h="1498600" w="5646420">
                <a:moveTo>
                  <a:pt x="3022086" y="1498092"/>
                </a:moveTo>
                <a:lnTo>
                  <a:pt x="3022086" y="1485900"/>
                </a:lnTo>
                <a:lnTo>
                  <a:pt x="2983986" y="1485900"/>
                </a:lnTo>
                <a:lnTo>
                  <a:pt x="2983986" y="1498092"/>
                </a:lnTo>
                <a:lnTo>
                  <a:pt x="3022086" y="1498092"/>
                </a:lnTo>
                <a:close/>
              </a:path>
              <a:path extrusionOk="0" h="1498600" w="5646420">
                <a:moveTo>
                  <a:pt x="2971794" y="1498092"/>
                </a:moveTo>
                <a:lnTo>
                  <a:pt x="2971794" y="1485900"/>
                </a:lnTo>
                <a:lnTo>
                  <a:pt x="2933694" y="1485900"/>
                </a:lnTo>
                <a:lnTo>
                  <a:pt x="2933694" y="1498092"/>
                </a:lnTo>
                <a:lnTo>
                  <a:pt x="2971794" y="1498092"/>
                </a:lnTo>
                <a:close/>
              </a:path>
              <a:path extrusionOk="0" h="1498600" w="5646420">
                <a:moveTo>
                  <a:pt x="2919978" y="1498092"/>
                </a:moveTo>
                <a:lnTo>
                  <a:pt x="2919978" y="1485900"/>
                </a:lnTo>
                <a:lnTo>
                  <a:pt x="2881878" y="1485900"/>
                </a:lnTo>
                <a:lnTo>
                  <a:pt x="2881878" y="1498092"/>
                </a:lnTo>
                <a:lnTo>
                  <a:pt x="2919978" y="1498092"/>
                </a:lnTo>
                <a:close/>
              </a:path>
              <a:path extrusionOk="0" h="1498600" w="5646420">
                <a:moveTo>
                  <a:pt x="2869686" y="1498092"/>
                </a:moveTo>
                <a:lnTo>
                  <a:pt x="2869686" y="1485900"/>
                </a:lnTo>
                <a:lnTo>
                  <a:pt x="2831586" y="1485900"/>
                </a:lnTo>
                <a:lnTo>
                  <a:pt x="2831586" y="1498092"/>
                </a:lnTo>
                <a:lnTo>
                  <a:pt x="2869686" y="1498092"/>
                </a:lnTo>
                <a:close/>
              </a:path>
              <a:path extrusionOk="0" h="1498600" w="5646420">
                <a:moveTo>
                  <a:pt x="2819394" y="1498092"/>
                </a:moveTo>
                <a:lnTo>
                  <a:pt x="2819394" y="1485900"/>
                </a:lnTo>
                <a:lnTo>
                  <a:pt x="2781294" y="1485900"/>
                </a:lnTo>
                <a:lnTo>
                  <a:pt x="2781294" y="1498092"/>
                </a:lnTo>
                <a:lnTo>
                  <a:pt x="2819394" y="1498092"/>
                </a:lnTo>
                <a:close/>
              </a:path>
              <a:path extrusionOk="0" h="1498600" w="5646420">
                <a:moveTo>
                  <a:pt x="2767578" y="1498092"/>
                </a:moveTo>
                <a:lnTo>
                  <a:pt x="2767578" y="1485900"/>
                </a:lnTo>
                <a:lnTo>
                  <a:pt x="2729478" y="1485900"/>
                </a:lnTo>
                <a:lnTo>
                  <a:pt x="2729478" y="1498092"/>
                </a:lnTo>
                <a:lnTo>
                  <a:pt x="2767578" y="1498092"/>
                </a:lnTo>
                <a:close/>
              </a:path>
              <a:path extrusionOk="0" h="1498600" w="5646420">
                <a:moveTo>
                  <a:pt x="2717286" y="1498092"/>
                </a:moveTo>
                <a:lnTo>
                  <a:pt x="2717286" y="1485900"/>
                </a:lnTo>
                <a:lnTo>
                  <a:pt x="2679186" y="1485900"/>
                </a:lnTo>
                <a:lnTo>
                  <a:pt x="2679186" y="1498092"/>
                </a:lnTo>
                <a:lnTo>
                  <a:pt x="2717286" y="1498092"/>
                </a:lnTo>
                <a:close/>
              </a:path>
              <a:path extrusionOk="0" h="1498600" w="5646420">
                <a:moveTo>
                  <a:pt x="2666994" y="1498092"/>
                </a:moveTo>
                <a:lnTo>
                  <a:pt x="2666994" y="1485900"/>
                </a:lnTo>
                <a:lnTo>
                  <a:pt x="2628894" y="1485900"/>
                </a:lnTo>
                <a:lnTo>
                  <a:pt x="2628894" y="1498092"/>
                </a:lnTo>
                <a:lnTo>
                  <a:pt x="2666994" y="1498092"/>
                </a:lnTo>
                <a:close/>
              </a:path>
              <a:path extrusionOk="0" h="1498600" w="5646420">
                <a:moveTo>
                  <a:pt x="2615178" y="1498092"/>
                </a:moveTo>
                <a:lnTo>
                  <a:pt x="2615178" y="1485900"/>
                </a:lnTo>
                <a:lnTo>
                  <a:pt x="2577078" y="1485900"/>
                </a:lnTo>
                <a:lnTo>
                  <a:pt x="2577078" y="1498092"/>
                </a:lnTo>
                <a:lnTo>
                  <a:pt x="2615178" y="1498092"/>
                </a:lnTo>
                <a:close/>
              </a:path>
              <a:path extrusionOk="0" h="1498600" w="5646420">
                <a:moveTo>
                  <a:pt x="2564886" y="1498092"/>
                </a:moveTo>
                <a:lnTo>
                  <a:pt x="2564886" y="1485900"/>
                </a:lnTo>
                <a:lnTo>
                  <a:pt x="2526786" y="1485900"/>
                </a:lnTo>
                <a:lnTo>
                  <a:pt x="2526786" y="1498092"/>
                </a:lnTo>
                <a:lnTo>
                  <a:pt x="2564886" y="1498092"/>
                </a:lnTo>
                <a:close/>
              </a:path>
              <a:path extrusionOk="0" h="1498600" w="5646420">
                <a:moveTo>
                  <a:pt x="2514594" y="1498092"/>
                </a:moveTo>
                <a:lnTo>
                  <a:pt x="2514594" y="1485900"/>
                </a:lnTo>
                <a:lnTo>
                  <a:pt x="2476494" y="1485900"/>
                </a:lnTo>
                <a:lnTo>
                  <a:pt x="2476494" y="1498092"/>
                </a:lnTo>
                <a:lnTo>
                  <a:pt x="2514594" y="1498092"/>
                </a:lnTo>
                <a:close/>
              </a:path>
              <a:path extrusionOk="0" h="1498600" w="5646420">
                <a:moveTo>
                  <a:pt x="2462778" y="1498092"/>
                </a:moveTo>
                <a:lnTo>
                  <a:pt x="2462778" y="1485900"/>
                </a:lnTo>
                <a:lnTo>
                  <a:pt x="2424678" y="1485900"/>
                </a:lnTo>
                <a:lnTo>
                  <a:pt x="2424678" y="1498092"/>
                </a:lnTo>
                <a:lnTo>
                  <a:pt x="2462778" y="1498092"/>
                </a:lnTo>
                <a:close/>
              </a:path>
              <a:path extrusionOk="0" h="1498600" w="5646420">
                <a:moveTo>
                  <a:pt x="2412486" y="1498092"/>
                </a:moveTo>
                <a:lnTo>
                  <a:pt x="2412486" y="1485900"/>
                </a:lnTo>
                <a:lnTo>
                  <a:pt x="2374386" y="1485900"/>
                </a:lnTo>
                <a:lnTo>
                  <a:pt x="2374386" y="1498092"/>
                </a:lnTo>
                <a:lnTo>
                  <a:pt x="2412486" y="1498092"/>
                </a:lnTo>
                <a:close/>
              </a:path>
              <a:path extrusionOk="0" h="1498600" w="5646420">
                <a:moveTo>
                  <a:pt x="2362194" y="1498092"/>
                </a:moveTo>
                <a:lnTo>
                  <a:pt x="2362194" y="1485900"/>
                </a:lnTo>
                <a:lnTo>
                  <a:pt x="2324094" y="1485900"/>
                </a:lnTo>
                <a:lnTo>
                  <a:pt x="2324094" y="1498092"/>
                </a:lnTo>
                <a:lnTo>
                  <a:pt x="2362194" y="1498092"/>
                </a:lnTo>
                <a:close/>
              </a:path>
              <a:path extrusionOk="0" h="1498600" w="5646420">
                <a:moveTo>
                  <a:pt x="2310378" y="1498092"/>
                </a:moveTo>
                <a:lnTo>
                  <a:pt x="2310378" y="1485900"/>
                </a:lnTo>
                <a:lnTo>
                  <a:pt x="2272278" y="1485900"/>
                </a:lnTo>
                <a:lnTo>
                  <a:pt x="2272278" y="1498092"/>
                </a:lnTo>
                <a:lnTo>
                  <a:pt x="2310378" y="1498092"/>
                </a:lnTo>
                <a:close/>
              </a:path>
              <a:path extrusionOk="0" h="1498600" w="5646420">
                <a:moveTo>
                  <a:pt x="2260086" y="1498092"/>
                </a:moveTo>
                <a:lnTo>
                  <a:pt x="2260086" y="1485900"/>
                </a:lnTo>
                <a:lnTo>
                  <a:pt x="2221986" y="1485900"/>
                </a:lnTo>
                <a:lnTo>
                  <a:pt x="2221986" y="1498092"/>
                </a:lnTo>
                <a:lnTo>
                  <a:pt x="2260086" y="1498092"/>
                </a:lnTo>
                <a:close/>
              </a:path>
              <a:path extrusionOk="0" h="1498600" w="5646420">
                <a:moveTo>
                  <a:pt x="2209794" y="1498092"/>
                </a:moveTo>
                <a:lnTo>
                  <a:pt x="2209794" y="1485900"/>
                </a:lnTo>
                <a:lnTo>
                  <a:pt x="2171694" y="1485900"/>
                </a:lnTo>
                <a:lnTo>
                  <a:pt x="2171694" y="1498092"/>
                </a:lnTo>
                <a:lnTo>
                  <a:pt x="2209794" y="1498092"/>
                </a:lnTo>
                <a:close/>
              </a:path>
              <a:path extrusionOk="0" h="1498600" w="5646420">
                <a:moveTo>
                  <a:pt x="2157978" y="1498092"/>
                </a:moveTo>
                <a:lnTo>
                  <a:pt x="2157978" y="1485900"/>
                </a:lnTo>
                <a:lnTo>
                  <a:pt x="2119878" y="1485900"/>
                </a:lnTo>
                <a:lnTo>
                  <a:pt x="2119878" y="1498092"/>
                </a:lnTo>
                <a:lnTo>
                  <a:pt x="2157978" y="1498092"/>
                </a:lnTo>
                <a:close/>
              </a:path>
              <a:path extrusionOk="0" h="1498600" w="5646420">
                <a:moveTo>
                  <a:pt x="2107686" y="1498092"/>
                </a:moveTo>
                <a:lnTo>
                  <a:pt x="2107686" y="1485900"/>
                </a:lnTo>
                <a:lnTo>
                  <a:pt x="2069586" y="1485900"/>
                </a:lnTo>
                <a:lnTo>
                  <a:pt x="2069586" y="1498092"/>
                </a:lnTo>
                <a:lnTo>
                  <a:pt x="2107686" y="1498092"/>
                </a:lnTo>
                <a:close/>
              </a:path>
              <a:path extrusionOk="0" h="1498600" w="5646420">
                <a:moveTo>
                  <a:pt x="2057394" y="1498092"/>
                </a:moveTo>
                <a:lnTo>
                  <a:pt x="2057394" y="1485900"/>
                </a:lnTo>
                <a:lnTo>
                  <a:pt x="2019294" y="1485900"/>
                </a:lnTo>
                <a:lnTo>
                  <a:pt x="2019294" y="1498092"/>
                </a:lnTo>
                <a:lnTo>
                  <a:pt x="2057394" y="1498092"/>
                </a:lnTo>
                <a:close/>
              </a:path>
              <a:path extrusionOk="0" h="1498600" w="5646420">
                <a:moveTo>
                  <a:pt x="2005578" y="1498092"/>
                </a:moveTo>
                <a:lnTo>
                  <a:pt x="2005578" y="1485900"/>
                </a:lnTo>
                <a:lnTo>
                  <a:pt x="1967478" y="1485900"/>
                </a:lnTo>
                <a:lnTo>
                  <a:pt x="1967478" y="1498092"/>
                </a:lnTo>
                <a:lnTo>
                  <a:pt x="2005578" y="1498092"/>
                </a:lnTo>
                <a:close/>
              </a:path>
              <a:path extrusionOk="0" h="1498600" w="5646420">
                <a:moveTo>
                  <a:pt x="1955286" y="1498092"/>
                </a:moveTo>
                <a:lnTo>
                  <a:pt x="1955286" y="1485900"/>
                </a:lnTo>
                <a:lnTo>
                  <a:pt x="1917186" y="1485900"/>
                </a:lnTo>
                <a:lnTo>
                  <a:pt x="1917186" y="1498092"/>
                </a:lnTo>
                <a:lnTo>
                  <a:pt x="1955286" y="1498092"/>
                </a:lnTo>
                <a:close/>
              </a:path>
              <a:path extrusionOk="0" h="1498600" w="5646420">
                <a:moveTo>
                  <a:pt x="1904994" y="1498092"/>
                </a:moveTo>
                <a:lnTo>
                  <a:pt x="1904994" y="1485900"/>
                </a:lnTo>
                <a:lnTo>
                  <a:pt x="1866894" y="1485900"/>
                </a:lnTo>
                <a:lnTo>
                  <a:pt x="1866894" y="1498092"/>
                </a:lnTo>
                <a:lnTo>
                  <a:pt x="1904994" y="1498092"/>
                </a:lnTo>
                <a:close/>
              </a:path>
              <a:path extrusionOk="0" h="1498600" w="5646420">
                <a:moveTo>
                  <a:pt x="1853178" y="1498092"/>
                </a:moveTo>
                <a:lnTo>
                  <a:pt x="1853178" y="1485900"/>
                </a:lnTo>
                <a:lnTo>
                  <a:pt x="1815078" y="1485900"/>
                </a:lnTo>
                <a:lnTo>
                  <a:pt x="1815078" y="1498092"/>
                </a:lnTo>
                <a:lnTo>
                  <a:pt x="1853178" y="1498092"/>
                </a:lnTo>
                <a:close/>
              </a:path>
              <a:path extrusionOk="0" h="1498600" w="5646420">
                <a:moveTo>
                  <a:pt x="1802886" y="1498092"/>
                </a:moveTo>
                <a:lnTo>
                  <a:pt x="1802886" y="1485900"/>
                </a:lnTo>
                <a:lnTo>
                  <a:pt x="1764786" y="1485900"/>
                </a:lnTo>
                <a:lnTo>
                  <a:pt x="1764786" y="1498092"/>
                </a:lnTo>
                <a:lnTo>
                  <a:pt x="1802886" y="1498092"/>
                </a:lnTo>
                <a:close/>
              </a:path>
              <a:path extrusionOk="0" h="1498600" w="5646420">
                <a:moveTo>
                  <a:pt x="1752594" y="1498092"/>
                </a:moveTo>
                <a:lnTo>
                  <a:pt x="1752594" y="1485900"/>
                </a:lnTo>
                <a:lnTo>
                  <a:pt x="1714494" y="1485900"/>
                </a:lnTo>
                <a:lnTo>
                  <a:pt x="1714494" y="1498092"/>
                </a:lnTo>
                <a:lnTo>
                  <a:pt x="1752594" y="1498092"/>
                </a:lnTo>
                <a:close/>
              </a:path>
              <a:path extrusionOk="0" h="1498600" w="5646420">
                <a:moveTo>
                  <a:pt x="1700778" y="1498092"/>
                </a:moveTo>
                <a:lnTo>
                  <a:pt x="1700778" y="1485900"/>
                </a:lnTo>
                <a:lnTo>
                  <a:pt x="1662678" y="1485900"/>
                </a:lnTo>
                <a:lnTo>
                  <a:pt x="1662678" y="1498092"/>
                </a:lnTo>
                <a:lnTo>
                  <a:pt x="1700778" y="1498092"/>
                </a:lnTo>
                <a:close/>
              </a:path>
              <a:path extrusionOk="0" h="1498600" w="5646420">
                <a:moveTo>
                  <a:pt x="1650486" y="1498092"/>
                </a:moveTo>
                <a:lnTo>
                  <a:pt x="1650486" y="1485900"/>
                </a:lnTo>
                <a:lnTo>
                  <a:pt x="1612386" y="1485900"/>
                </a:lnTo>
                <a:lnTo>
                  <a:pt x="1612386" y="1498092"/>
                </a:lnTo>
                <a:lnTo>
                  <a:pt x="1650486" y="1498092"/>
                </a:lnTo>
                <a:close/>
              </a:path>
              <a:path extrusionOk="0" h="1498600" w="5646420">
                <a:moveTo>
                  <a:pt x="1600194" y="1498092"/>
                </a:moveTo>
                <a:lnTo>
                  <a:pt x="1600194" y="1485900"/>
                </a:lnTo>
                <a:lnTo>
                  <a:pt x="1562094" y="1485900"/>
                </a:lnTo>
                <a:lnTo>
                  <a:pt x="1562094" y="1498092"/>
                </a:lnTo>
                <a:lnTo>
                  <a:pt x="1600194" y="1498092"/>
                </a:lnTo>
                <a:close/>
              </a:path>
              <a:path extrusionOk="0" h="1498600" w="5646420">
                <a:moveTo>
                  <a:pt x="1548377" y="1498092"/>
                </a:moveTo>
                <a:lnTo>
                  <a:pt x="1548377" y="1485900"/>
                </a:lnTo>
                <a:lnTo>
                  <a:pt x="1510277" y="1485900"/>
                </a:lnTo>
                <a:lnTo>
                  <a:pt x="1510277" y="1498092"/>
                </a:lnTo>
                <a:lnTo>
                  <a:pt x="1548377" y="1498092"/>
                </a:lnTo>
                <a:close/>
              </a:path>
              <a:path extrusionOk="0" h="1498600" w="5646420">
                <a:moveTo>
                  <a:pt x="1498085" y="1498092"/>
                </a:moveTo>
                <a:lnTo>
                  <a:pt x="1498085" y="1485900"/>
                </a:lnTo>
                <a:lnTo>
                  <a:pt x="1459985" y="1485900"/>
                </a:lnTo>
                <a:lnTo>
                  <a:pt x="1459985" y="1498092"/>
                </a:lnTo>
                <a:lnTo>
                  <a:pt x="1498085" y="1498092"/>
                </a:lnTo>
                <a:close/>
              </a:path>
              <a:path extrusionOk="0" h="1498600" w="5646420">
                <a:moveTo>
                  <a:pt x="1447793" y="1498092"/>
                </a:moveTo>
                <a:lnTo>
                  <a:pt x="1447793" y="1485900"/>
                </a:lnTo>
                <a:lnTo>
                  <a:pt x="1409693" y="1485900"/>
                </a:lnTo>
                <a:lnTo>
                  <a:pt x="1409693" y="1498092"/>
                </a:lnTo>
                <a:lnTo>
                  <a:pt x="1447793" y="1498092"/>
                </a:lnTo>
                <a:close/>
              </a:path>
              <a:path extrusionOk="0" h="1498600" w="5646420">
                <a:moveTo>
                  <a:pt x="1395977" y="1498092"/>
                </a:moveTo>
                <a:lnTo>
                  <a:pt x="1395977" y="1485900"/>
                </a:lnTo>
                <a:lnTo>
                  <a:pt x="1357877" y="1485900"/>
                </a:lnTo>
                <a:lnTo>
                  <a:pt x="1357877" y="1498092"/>
                </a:lnTo>
                <a:lnTo>
                  <a:pt x="1395977" y="1498092"/>
                </a:lnTo>
                <a:close/>
              </a:path>
              <a:path extrusionOk="0" h="1498600" w="5646420">
                <a:moveTo>
                  <a:pt x="1345685" y="1498092"/>
                </a:moveTo>
                <a:lnTo>
                  <a:pt x="1345685" y="1485900"/>
                </a:lnTo>
                <a:lnTo>
                  <a:pt x="1307585" y="1485900"/>
                </a:lnTo>
                <a:lnTo>
                  <a:pt x="1307585" y="1498092"/>
                </a:lnTo>
                <a:lnTo>
                  <a:pt x="1345685" y="1498092"/>
                </a:lnTo>
                <a:close/>
              </a:path>
              <a:path extrusionOk="0" h="1498600" w="5646420">
                <a:moveTo>
                  <a:pt x="1295393" y="1498092"/>
                </a:moveTo>
                <a:lnTo>
                  <a:pt x="1295393" y="1485900"/>
                </a:lnTo>
                <a:lnTo>
                  <a:pt x="1257293" y="1485900"/>
                </a:lnTo>
                <a:lnTo>
                  <a:pt x="1257293" y="1498092"/>
                </a:lnTo>
                <a:lnTo>
                  <a:pt x="1295393" y="1498092"/>
                </a:lnTo>
                <a:close/>
              </a:path>
              <a:path extrusionOk="0" h="1498600" w="5646420">
                <a:moveTo>
                  <a:pt x="1243577" y="1498092"/>
                </a:moveTo>
                <a:lnTo>
                  <a:pt x="1243577" y="1485900"/>
                </a:lnTo>
                <a:lnTo>
                  <a:pt x="1205477" y="1485900"/>
                </a:lnTo>
                <a:lnTo>
                  <a:pt x="1205477" y="1498092"/>
                </a:lnTo>
                <a:lnTo>
                  <a:pt x="1243577" y="1498092"/>
                </a:lnTo>
                <a:close/>
              </a:path>
              <a:path extrusionOk="0" h="1498600" w="5646420">
                <a:moveTo>
                  <a:pt x="1193285" y="1498092"/>
                </a:moveTo>
                <a:lnTo>
                  <a:pt x="1193285" y="1485900"/>
                </a:lnTo>
                <a:lnTo>
                  <a:pt x="1155185" y="1485900"/>
                </a:lnTo>
                <a:lnTo>
                  <a:pt x="1155185" y="1498092"/>
                </a:lnTo>
                <a:lnTo>
                  <a:pt x="1193285" y="1498092"/>
                </a:lnTo>
                <a:close/>
              </a:path>
              <a:path extrusionOk="0" h="1498600" w="5646420">
                <a:moveTo>
                  <a:pt x="1142993" y="1498092"/>
                </a:moveTo>
                <a:lnTo>
                  <a:pt x="1142993" y="1485900"/>
                </a:lnTo>
                <a:lnTo>
                  <a:pt x="1104893" y="1485900"/>
                </a:lnTo>
                <a:lnTo>
                  <a:pt x="1104893" y="1498092"/>
                </a:lnTo>
                <a:lnTo>
                  <a:pt x="1142993" y="1498092"/>
                </a:lnTo>
                <a:close/>
              </a:path>
              <a:path extrusionOk="0" h="1498600" w="5646420">
                <a:moveTo>
                  <a:pt x="1091177" y="1498092"/>
                </a:moveTo>
                <a:lnTo>
                  <a:pt x="1091177" y="1485900"/>
                </a:lnTo>
                <a:lnTo>
                  <a:pt x="1053077" y="1485900"/>
                </a:lnTo>
                <a:lnTo>
                  <a:pt x="1053077" y="1498092"/>
                </a:lnTo>
                <a:lnTo>
                  <a:pt x="1091177" y="1498092"/>
                </a:lnTo>
                <a:close/>
              </a:path>
              <a:path extrusionOk="0" h="1498600" w="5646420">
                <a:moveTo>
                  <a:pt x="1040885" y="1498092"/>
                </a:moveTo>
                <a:lnTo>
                  <a:pt x="1040885" y="1485900"/>
                </a:lnTo>
                <a:lnTo>
                  <a:pt x="1002785" y="1485900"/>
                </a:lnTo>
                <a:lnTo>
                  <a:pt x="1002785" y="1498092"/>
                </a:lnTo>
                <a:lnTo>
                  <a:pt x="1040885" y="1498092"/>
                </a:lnTo>
                <a:close/>
              </a:path>
              <a:path extrusionOk="0" h="1498600" w="5646420">
                <a:moveTo>
                  <a:pt x="990593" y="1498092"/>
                </a:moveTo>
                <a:lnTo>
                  <a:pt x="990593" y="1485900"/>
                </a:lnTo>
                <a:lnTo>
                  <a:pt x="952493" y="1485900"/>
                </a:lnTo>
                <a:lnTo>
                  <a:pt x="952493" y="1498092"/>
                </a:lnTo>
                <a:lnTo>
                  <a:pt x="990593" y="1498092"/>
                </a:lnTo>
                <a:close/>
              </a:path>
              <a:path extrusionOk="0" h="1498600" w="5646420">
                <a:moveTo>
                  <a:pt x="938777" y="1498092"/>
                </a:moveTo>
                <a:lnTo>
                  <a:pt x="938777" y="1485900"/>
                </a:lnTo>
                <a:lnTo>
                  <a:pt x="900677" y="1485900"/>
                </a:lnTo>
                <a:lnTo>
                  <a:pt x="900677" y="1498092"/>
                </a:lnTo>
                <a:lnTo>
                  <a:pt x="938777" y="1498092"/>
                </a:lnTo>
                <a:close/>
              </a:path>
              <a:path extrusionOk="0" h="1498600" w="5646420">
                <a:moveTo>
                  <a:pt x="888485" y="1498092"/>
                </a:moveTo>
                <a:lnTo>
                  <a:pt x="888485" y="1485900"/>
                </a:lnTo>
                <a:lnTo>
                  <a:pt x="850385" y="1485900"/>
                </a:lnTo>
                <a:lnTo>
                  <a:pt x="850385" y="1498092"/>
                </a:lnTo>
                <a:lnTo>
                  <a:pt x="888485" y="1498092"/>
                </a:lnTo>
                <a:close/>
              </a:path>
              <a:path extrusionOk="0" h="1498600" w="5646420">
                <a:moveTo>
                  <a:pt x="838193" y="1498092"/>
                </a:moveTo>
                <a:lnTo>
                  <a:pt x="838193" y="1485900"/>
                </a:lnTo>
                <a:lnTo>
                  <a:pt x="800093" y="1485900"/>
                </a:lnTo>
                <a:lnTo>
                  <a:pt x="800093" y="1498092"/>
                </a:lnTo>
                <a:lnTo>
                  <a:pt x="838193" y="1498092"/>
                </a:lnTo>
                <a:close/>
              </a:path>
              <a:path extrusionOk="0" h="1498600" w="5646420">
                <a:moveTo>
                  <a:pt x="786377" y="1498092"/>
                </a:moveTo>
                <a:lnTo>
                  <a:pt x="786377" y="1485900"/>
                </a:lnTo>
                <a:lnTo>
                  <a:pt x="748284" y="1485900"/>
                </a:lnTo>
                <a:lnTo>
                  <a:pt x="748284" y="1498092"/>
                </a:lnTo>
                <a:lnTo>
                  <a:pt x="786377" y="1498092"/>
                </a:lnTo>
                <a:close/>
              </a:path>
              <a:path extrusionOk="0" h="1498600" w="5646420">
                <a:moveTo>
                  <a:pt x="736092" y="1498092"/>
                </a:moveTo>
                <a:lnTo>
                  <a:pt x="736092" y="1485900"/>
                </a:lnTo>
                <a:lnTo>
                  <a:pt x="697992" y="1485900"/>
                </a:lnTo>
                <a:lnTo>
                  <a:pt x="697992" y="1498092"/>
                </a:lnTo>
                <a:lnTo>
                  <a:pt x="736092" y="1498092"/>
                </a:lnTo>
                <a:close/>
              </a:path>
              <a:path extrusionOk="0" h="1498600" w="5646420">
                <a:moveTo>
                  <a:pt x="685800" y="1498092"/>
                </a:moveTo>
                <a:lnTo>
                  <a:pt x="685800" y="1485900"/>
                </a:lnTo>
                <a:lnTo>
                  <a:pt x="647700" y="1485900"/>
                </a:lnTo>
                <a:lnTo>
                  <a:pt x="647700" y="1498092"/>
                </a:lnTo>
                <a:lnTo>
                  <a:pt x="685800" y="1498092"/>
                </a:lnTo>
                <a:close/>
              </a:path>
              <a:path extrusionOk="0" h="1498600" w="5646420">
                <a:moveTo>
                  <a:pt x="633984" y="1498092"/>
                </a:moveTo>
                <a:lnTo>
                  <a:pt x="633984" y="1485900"/>
                </a:lnTo>
                <a:lnTo>
                  <a:pt x="595884" y="1485900"/>
                </a:lnTo>
                <a:lnTo>
                  <a:pt x="595884" y="1498092"/>
                </a:lnTo>
                <a:lnTo>
                  <a:pt x="633984" y="1498092"/>
                </a:lnTo>
                <a:close/>
              </a:path>
              <a:path extrusionOk="0" h="1498600" w="5646420">
                <a:moveTo>
                  <a:pt x="583692" y="1498092"/>
                </a:moveTo>
                <a:lnTo>
                  <a:pt x="583692" y="1485900"/>
                </a:lnTo>
                <a:lnTo>
                  <a:pt x="545592" y="1485900"/>
                </a:lnTo>
                <a:lnTo>
                  <a:pt x="545592" y="1498092"/>
                </a:lnTo>
                <a:lnTo>
                  <a:pt x="583692" y="1498092"/>
                </a:lnTo>
                <a:close/>
              </a:path>
              <a:path extrusionOk="0" h="1498600" w="5646420">
                <a:moveTo>
                  <a:pt x="533400" y="1498092"/>
                </a:moveTo>
                <a:lnTo>
                  <a:pt x="533400" y="1485900"/>
                </a:lnTo>
                <a:lnTo>
                  <a:pt x="495300" y="1485900"/>
                </a:lnTo>
                <a:lnTo>
                  <a:pt x="495300" y="1498092"/>
                </a:lnTo>
                <a:lnTo>
                  <a:pt x="533400" y="1498092"/>
                </a:lnTo>
                <a:close/>
              </a:path>
              <a:path extrusionOk="0" h="1498600" w="5646420">
                <a:moveTo>
                  <a:pt x="481584" y="1498092"/>
                </a:moveTo>
                <a:lnTo>
                  <a:pt x="481584" y="1485900"/>
                </a:lnTo>
                <a:lnTo>
                  <a:pt x="443484" y="1485900"/>
                </a:lnTo>
                <a:lnTo>
                  <a:pt x="443484" y="1498092"/>
                </a:lnTo>
                <a:lnTo>
                  <a:pt x="481584" y="1498092"/>
                </a:lnTo>
                <a:close/>
              </a:path>
              <a:path extrusionOk="0" h="1498600" w="5646420">
                <a:moveTo>
                  <a:pt x="431292" y="1498092"/>
                </a:moveTo>
                <a:lnTo>
                  <a:pt x="431292" y="1485900"/>
                </a:lnTo>
                <a:lnTo>
                  <a:pt x="393192" y="1485900"/>
                </a:lnTo>
                <a:lnTo>
                  <a:pt x="393192" y="1498092"/>
                </a:lnTo>
                <a:lnTo>
                  <a:pt x="431292" y="1498092"/>
                </a:lnTo>
                <a:close/>
              </a:path>
              <a:path extrusionOk="0" h="1498600" w="5646420">
                <a:moveTo>
                  <a:pt x="381000" y="1498092"/>
                </a:moveTo>
                <a:lnTo>
                  <a:pt x="381000" y="1485900"/>
                </a:lnTo>
                <a:lnTo>
                  <a:pt x="342900" y="1485900"/>
                </a:lnTo>
                <a:lnTo>
                  <a:pt x="342900" y="1498092"/>
                </a:lnTo>
                <a:lnTo>
                  <a:pt x="381000" y="1498092"/>
                </a:lnTo>
                <a:close/>
              </a:path>
              <a:path extrusionOk="0" h="1498600" w="5646420">
                <a:moveTo>
                  <a:pt x="329184" y="1498092"/>
                </a:moveTo>
                <a:lnTo>
                  <a:pt x="329184" y="1485900"/>
                </a:lnTo>
                <a:lnTo>
                  <a:pt x="291084" y="1485900"/>
                </a:lnTo>
                <a:lnTo>
                  <a:pt x="291084" y="1498092"/>
                </a:lnTo>
                <a:lnTo>
                  <a:pt x="329184" y="1498092"/>
                </a:lnTo>
                <a:close/>
              </a:path>
              <a:path extrusionOk="0" h="1498600" w="5646420">
                <a:moveTo>
                  <a:pt x="278892" y="1498092"/>
                </a:moveTo>
                <a:lnTo>
                  <a:pt x="278892" y="1485900"/>
                </a:lnTo>
                <a:lnTo>
                  <a:pt x="240792" y="1485900"/>
                </a:lnTo>
                <a:lnTo>
                  <a:pt x="240792" y="1498092"/>
                </a:lnTo>
                <a:lnTo>
                  <a:pt x="278892" y="1498092"/>
                </a:lnTo>
                <a:close/>
              </a:path>
              <a:path extrusionOk="0" h="1498600" w="5646420">
                <a:moveTo>
                  <a:pt x="228600" y="1498092"/>
                </a:moveTo>
                <a:lnTo>
                  <a:pt x="228600" y="1485900"/>
                </a:lnTo>
                <a:lnTo>
                  <a:pt x="190500" y="1485900"/>
                </a:lnTo>
                <a:lnTo>
                  <a:pt x="190500" y="1498092"/>
                </a:lnTo>
                <a:lnTo>
                  <a:pt x="228600" y="1498092"/>
                </a:lnTo>
                <a:close/>
              </a:path>
              <a:path extrusionOk="0" h="1498600" w="5646420">
                <a:moveTo>
                  <a:pt x="176784" y="1498092"/>
                </a:moveTo>
                <a:lnTo>
                  <a:pt x="176784" y="1485900"/>
                </a:lnTo>
                <a:lnTo>
                  <a:pt x="138684" y="1485900"/>
                </a:lnTo>
                <a:lnTo>
                  <a:pt x="138684" y="1498092"/>
                </a:lnTo>
                <a:lnTo>
                  <a:pt x="176784" y="1498092"/>
                </a:lnTo>
                <a:close/>
              </a:path>
              <a:path extrusionOk="0" h="1498600" w="5646420">
                <a:moveTo>
                  <a:pt x="126492" y="1498092"/>
                </a:moveTo>
                <a:lnTo>
                  <a:pt x="126492" y="1485900"/>
                </a:lnTo>
                <a:lnTo>
                  <a:pt x="88392" y="1485900"/>
                </a:lnTo>
                <a:lnTo>
                  <a:pt x="88392" y="1498092"/>
                </a:lnTo>
                <a:lnTo>
                  <a:pt x="126492" y="1498092"/>
                </a:lnTo>
                <a:close/>
              </a:path>
              <a:path extrusionOk="0" h="1498600" w="5646420">
                <a:moveTo>
                  <a:pt x="76200" y="1498092"/>
                </a:moveTo>
                <a:lnTo>
                  <a:pt x="76200" y="1485900"/>
                </a:lnTo>
                <a:lnTo>
                  <a:pt x="38100" y="1485900"/>
                </a:lnTo>
                <a:lnTo>
                  <a:pt x="38100" y="1498092"/>
                </a:lnTo>
                <a:lnTo>
                  <a:pt x="76200" y="1498092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1215492" y="648956"/>
            <a:ext cx="3375895" cy="3526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1204974" y="1327175"/>
            <a:ext cx="26082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tópico da cena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3461297" y="1327175"/>
            <a:ext cx="4964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janela ou página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título da janela ou página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6"/>
          <p:cNvSpPr/>
          <p:nvPr/>
        </p:nvSpPr>
        <p:spPr>
          <a:xfrm>
            <a:off x="9009425" y="7390964"/>
            <a:ext cx="320149" cy="0"/>
          </a:xfrm>
          <a:custGeom>
            <a:rect b="b" l="l" r="r" t="t"/>
            <a:pathLst>
              <a:path extrusionOk="0" h="120000" w="340359">
                <a:moveTo>
                  <a:pt x="0" y="0"/>
                </a:moveTo>
                <a:lnTo>
                  <a:pt x="339852" y="0"/>
                </a:lnTo>
              </a:path>
            </a:pathLst>
          </a:custGeom>
          <a:noFill/>
          <a:ln cap="flat" cmpd="sng" w="45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1000460" y="2548824"/>
            <a:ext cx="1439474" cy="423237"/>
          </a:xfrm>
          <a:custGeom>
            <a:rect b="b" l="l" r="r" t="t"/>
            <a:pathLst>
              <a:path extrusionOk="0" h="411480" w="1530350">
                <a:moveTo>
                  <a:pt x="1530089" y="411480"/>
                </a:moveTo>
                <a:lnTo>
                  <a:pt x="1530089" y="161544"/>
                </a:lnTo>
                <a:lnTo>
                  <a:pt x="1521933" y="110800"/>
                </a:lnTo>
                <a:lnTo>
                  <a:pt x="1499219" y="66495"/>
                </a:lnTo>
                <a:lnTo>
                  <a:pt x="1464582" y="31406"/>
                </a:lnTo>
                <a:lnTo>
                  <a:pt x="1420654" y="8314"/>
                </a:lnTo>
                <a:lnTo>
                  <a:pt x="1370069" y="0"/>
                </a:lnTo>
                <a:lnTo>
                  <a:pt x="161544" y="0"/>
                </a:lnTo>
                <a:lnTo>
                  <a:pt x="118356" y="5827"/>
                </a:lnTo>
                <a:lnTo>
                  <a:pt x="79699" y="22239"/>
                </a:lnTo>
                <a:lnTo>
                  <a:pt x="47053" y="47625"/>
                </a:lnTo>
                <a:lnTo>
                  <a:pt x="21900" y="80376"/>
                </a:lnTo>
                <a:lnTo>
                  <a:pt x="5722" y="118886"/>
                </a:lnTo>
                <a:lnTo>
                  <a:pt x="0" y="161544"/>
                </a:lnTo>
                <a:lnTo>
                  <a:pt x="0" y="411480"/>
                </a:lnTo>
                <a:lnTo>
                  <a:pt x="1530089" y="4114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1000460" y="2548823"/>
            <a:ext cx="1439474" cy="423237"/>
          </a:xfrm>
          <a:custGeom>
            <a:rect b="b" l="l" r="r" t="t"/>
            <a:pathLst>
              <a:path extrusionOk="0" h="411480" w="1530350">
                <a:moveTo>
                  <a:pt x="0" y="411479"/>
                </a:moveTo>
                <a:lnTo>
                  <a:pt x="1530089" y="411479"/>
                </a:lnTo>
                <a:lnTo>
                  <a:pt x="1530089" y="161543"/>
                </a:lnTo>
                <a:lnTo>
                  <a:pt x="1521933" y="110800"/>
                </a:lnTo>
                <a:lnTo>
                  <a:pt x="1499219" y="66495"/>
                </a:lnTo>
                <a:lnTo>
                  <a:pt x="1464582" y="31406"/>
                </a:lnTo>
                <a:lnTo>
                  <a:pt x="1420654" y="8314"/>
                </a:lnTo>
                <a:lnTo>
                  <a:pt x="1370069" y="0"/>
                </a:lnTo>
                <a:lnTo>
                  <a:pt x="161543" y="0"/>
                </a:lnTo>
                <a:lnTo>
                  <a:pt x="118356" y="5827"/>
                </a:lnTo>
                <a:lnTo>
                  <a:pt x="79699" y="22239"/>
                </a:lnTo>
                <a:lnTo>
                  <a:pt x="47053" y="47624"/>
                </a:lnTo>
                <a:lnTo>
                  <a:pt x="21900" y="80376"/>
                </a:lnTo>
                <a:lnTo>
                  <a:pt x="5722" y="118886"/>
                </a:lnTo>
                <a:lnTo>
                  <a:pt x="0" y="161543"/>
                </a:lnTo>
                <a:lnTo>
                  <a:pt x="0" y="4114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16"/>
          <p:cNvSpPr txBox="1"/>
          <p:nvPr/>
        </p:nvSpPr>
        <p:spPr>
          <a:xfrm>
            <a:off x="1356928" y="2624003"/>
            <a:ext cx="1083006" cy="2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saldo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1000460" y="2972061"/>
            <a:ext cx="1439474" cy="830798"/>
          </a:xfrm>
          <a:custGeom>
            <a:rect b="b" l="l" r="r" t="t"/>
            <a:pathLst>
              <a:path extrusionOk="0" h="807720" w="1530350">
                <a:moveTo>
                  <a:pt x="1530089" y="646176"/>
                </a:moveTo>
                <a:lnTo>
                  <a:pt x="1530089" y="0"/>
                </a:lnTo>
                <a:lnTo>
                  <a:pt x="0" y="0"/>
                </a:lnTo>
                <a:lnTo>
                  <a:pt x="0" y="646176"/>
                </a:lnTo>
                <a:lnTo>
                  <a:pt x="1524" y="646176"/>
                </a:lnTo>
                <a:lnTo>
                  <a:pt x="8936" y="696772"/>
                </a:lnTo>
                <a:lnTo>
                  <a:pt x="31199" y="740785"/>
                </a:lnTo>
                <a:lnTo>
                  <a:pt x="65605" y="775655"/>
                </a:lnTo>
                <a:lnTo>
                  <a:pt x="109447" y="798819"/>
                </a:lnTo>
                <a:lnTo>
                  <a:pt x="160020" y="807720"/>
                </a:lnTo>
                <a:lnTo>
                  <a:pt x="1370069" y="807720"/>
                </a:lnTo>
                <a:lnTo>
                  <a:pt x="1420654" y="799405"/>
                </a:lnTo>
                <a:lnTo>
                  <a:pt x="1464582" y="776313"/>
                </a:lnTo>
                <a:lnTo>
                  <a:pt x="1499219" y="741224"/>
                </a:lnTo>
                <a:lnTo>
                  <a:pt x="1521933" y="696919"/>
                </a:lnTo>
                <a:lnTo>
                  <a:pt x="1530089" y="6461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1000460" y="2972060"/>
            <a:ext cx="1439474" cy="830798"/>
          </a:xfrm>
          <a:custGeom>
            <a:rect b="b" l="l" r="r" t="t"/>
            <a:pathLst>
              <a:path extrusionOk="0" h="807720" w="1530350">
                <a:moveTo>
                  <a:pt x="1523" y="646175"/>
                </a:moveTo>
                <a:lnTo>
                  <a:pt x="8936" y="696772"/>
                </a:lnTo>
                <a:lnTo>
                  <a:pt x="31199" y="740785"/>
                </a:lnTo>
                <a:lnTo>
                  <a:pt x="65605" y="775655"/>
                </a:lnTo>
                <a:lnTo>
                  <a:pt x="109447" y="798819"/>
                </a:lnTo>
                <a:lnTo>
                  <a:pt x="160019" y="807719"/>
                </a:lnTo>
                <a:lnTo>
                  <a:pt x="161543" y="807719"/>
                </a:lnTo>
                <a:lnTo>
                  <a:pt x="1370069" y="807719"/>
                </a:lnTo>
                <a:lnTo>
                  <a:pt x="1420654" y="799405"/>
                </a:lnTo>
                <a:lnTo>
                  <a:pt x="1464582" y="776313"/>
                </a:lnTo>
                <a:lnTo>
                  <a:pt x="1499219" y="741224"/>
                </a:lnTo>
                <a:lnTo>
                  <a:pt x="1521933" y="696919"/>
                </a:lnTo>
                <a:lnTo>
                  <a:pt x="1530089" y="646175"/>
                </a:lnTo>
                <a:lnTo>
                  <a:pt x="1530089" y="0"/>
                </a:lnTo>
                <a:lnTo>
                  <a:pt x="0" y="0"/>
                </a:lnTo>
                <a:lnTo>
                  <a:pt x="0" y="646175"/>
                </a:lnTo>
                <a:lnTo>
                  <a:pt x="1523" y="64617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2686251" y="2548824"/>
            <a:ext cx="1440669" cy="423237"/>
          </a:xfrm>
          <a:custGeom>
            <a:rect b="b" l="l" r="r" t="t"/>
            <a:pathLst>
              <a:path extrusionOk="0" h="411480" w="1531620">
                <a:moveTo>
                  <a:pt x="1531620" y="411480"/>
                </a:moveTo>
                <a:lnTo>
                  <a:pt x="1531620" y="161544"/>
                </a:lnTo>
                <a:lnTo>
                  <a:pt x="1525792" y="118886"/>
                </a:lnTo>
                <a:lnTo>
                  <a:pt x="1509380" y="80376"/>
                </a:lnTo>
                <a:lnTo>
                  <a:pt x="1483995" y="47625"/>
                </a:lnTo>
                <a:lnTo>
                  <a:pt x="1451243" y="22239"/>
                </a:lnTo>
                <a:lnTo>
                  <a:pt x="1412733" y="5827"/>
                </a:lnTo>
                <a:lnTo>
                  <a:pt x="1370076" y="0"/>
                </a:lnTo>
                <a:lnTo>
                  <a:pt x="161544" y="0"/>
                </a:lnTo>
                <a:lnTo>
                  <a:pt x="118886" y="5827"/>
                </a:lnTo>
                <a:lnTo>
                  <a:pt x="80376" y="22239"/>
                </a:lnTo>
                <a:lnTo>
                  <a:pt x="47625" y="47625"/>
                </a:lnTo>
                <a:lnTo>
                  <a:pt x="22239" y="80376"/>
                </a:lnTo>
                <a:lnTo>
                  <a:pt x="5827" y="118886"/>
                </a:lnTo>
                <a:lnTo>
                  <a:pt x="0" y="161544"/>
                </a:lnTo>
                <a:lnTo>
                  <a:pt x="0" y="411480"/>
                </a:lnTo>
                <a:lnTo>
                  <a:pt x="1531620" y="4114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2686251" y="2548823"/>
            <a:ext cx="1440669" cy="423237"/>
          </a:xfrm>
          <a:custGeom>
            <a:rect b="b" l="l" r="r" t="t"/>
            <a:pathLst>
              <a:path extrusionOk="0" h="411480" w="1531620">
                <a:moveTo>
                  <a:pt x="0" y="411479"/>
                </a:moveTo>
                <a:lnTo>
                  <a:pt x="1531619" y="411479"/>
                </a:lnTo>
                <a:lnTo>
                  <a:pt x="1531619" y="161543"/>
                </a:lnTo>
                <a:lnTo>
                  <a:pt x="1525792" y="118886"/>
                </a:lnTo>
                <a:lnTo>
                  <a:pt x="1509380" y="80376"/>
                </a:lnTo>
                <a:lnTo>
                  <a:pt x="1483994" y="47624"/>
                </a:lnTo>
                <a:lnTo>
                  <a:pt x="1451243" y="22239"/>
                </a:lnTo>
                <a:lnTo>
                  <a:pt x="1412733" y="5827"/>
                </a:lnTo>
                <a:lnTo>
                  <a:pt x="1370075" y="0"/>
                </a:lnTo>
                <a:lnTo>
                  <a:pt x="161543" y="0"/>
                </a:lnTo>
                <a:lnTo>
                  <a:pt x="118886" y="5827"/>
                </a:lnTo>
                <a:lnTo>
                  <a:pt x="80376" y="22239"/>
                </a:lnTo>
                <a:lnTo>
                  <a:pt x="47624" y="47624"/>
                </a:lnTo>
                <a:lnTo>
                  <a:pt x="22239" y="80376"/>
                </a:lnTo>
                <a:lnTo>
                  <a:pt x="5827" y="118886"/>
                </a:lnTo>
                <a:lnTo>
                  <a:pt x="0" y="161543"/>
                </a:lnTo>
                <a:lnTo>
                  <a:pt x="0" y="41147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2" name="Google Shape;262;p16"/>
          <p:cNvSpPr txBox="1"/>
          <p:nvPr/>
        </p:nvSpPr>
        <p:spPr>
          <a:xfrm>
            <a:off x="2986816" y="2624003"/>
            <a:ext cx="1140103" cy="2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extrato</a:t>
            </a:r>
            <a:endParaRPr/>
          </a:p>
        </p:txBody>
      </p:sp>
      <p:sp>
        <p:nvSpPr>
          <p:cNvPr id="263" name="Google Shape;263;p16"/>
          <p:cNvSpPr/>
          <p:nvPr/>
        </p:nvSpPr>
        <p:spPr>
          <a:xfrm>
            <a:off x="2686251" y="2972061"/>
            <a:ext cx="1440669" cy="830798"/>
          </a:xfrm>
          <a:custGeom>
            <a:rect b="b" l="l" r="r" t="t"/>
            <a:pathLst>
              <a:path extrusionOk="0" h="807720" w="1531620">
                <a:moveTo>
                  <a:pt x="1531620" y="646176"/>
                </a:moveTo>
                <a:lnTo>
                  <a:pt x="1531620" y="0"/>
                </a:lnTo>
                <a:lnTo>
                  <a:pt x="0" y="0"/>
                </a:lnTo>
                <a:lnTo>
                  <a:pt x="0" y="646176"/>
                </a:lnTo>
                <a:lnTo>
                  <a:pt x="1524" y="646176"/>
                </a:lnTo>
                <a:lnTo>
                  <a:pt x="9521" y="696772"/>
                </a:lnTo>
                <a:lnTo>
                  <a:pt x="31857" y="740785"/>
                </a:lnTo>
                <a:lnTo>
                  <a:pt x="66044" y="775655"/>
                </a:lnTo>
                <a:lnTo>
                  <a:pt x="109593" y="798819"/>
                </a:lnTo>
                <a:lnTo>
                  <a:pt x="160020" y="807720"/>
                </a:lnTo>
                <a:lnTo>
                  <a:pt x="1370076" y="807720"/>
                </a:lnTo>
                <a:lnTo>
                  <a:pt x="1412733" y="801892"/>
                </a:lnTo>
                <a:lnTo>
                  <a:pt x="1451243" y="785480"/>
                </a:lnTo>
                <a:lnTo>
                  <a:pt x="1483995" y="760095"/>
                </a:lnTo>
                <a:lnTo>
                  <a:pt x="1509380" y="727343"/>
                </a:lnTo>
                <a:lnTo>
                  <a:pt x="1525792" y="688833"/>
                </a:lnTo>
                <a:lnTo>
                  <a:pt x="1531620" y="6461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4" name="Google Shape;264;p16"/>
          <p:cNvSpPr/>
          <p:nvPr/>
        </p:nvSpPr>
        <p:spPr>
          <a:xfrm>
            <a:off x="2686251" y="2972060"/>
            <a:ext cx="1440669" cy="830798"/>
          </a:xfrm>
          <a:custGeom>
            <a:rect b="b" l="l" r="r" t="t"/>
            <a:pathLst>
              <a:path extrusionOk="0" h="807720" w="1531620">
                <a:moveTo>
                  <a:pt x="1523" y="646175"/>
                </a:moveTo>
                <a:lnTo>
                  <a:pt x="9521" y="696772"/>
                </a:lnTo>
                <a:lnTo>
                  <a:pt x="31857" y="740785"/>
                </a:lnTo>
                <a:lnTo>
                  <a:pt x="66044" y="775655"/>
                </a:lnTo>
                <a:lnTo>
                  <a:pt x="109593" y="798819"/>
                </a:lnTo>
                <a:lnTo>
                  <a:pt x="160019" y="807719"/>
                </a:lnTo>
                <a:lnTo>
                  <a:pt x="161543" y="807719"/>
                </a:lnTo>
                <a:lnTo>
                  <a:pt x="1370075" y="807719"/>
                </a:lnTo>
                <a:lnTo>
                  <a:pt x="1412733" y="801892"/>
                </a:lnTo>
                <a:lnTo>
                  <a:pt x="1451243" y="785480"/>
                </a:lnTo>
                <a:lnTo>
                  <a:pt x="1483994" y="760094"/>
                </a:lnTo>
                <a:lnTo>
                  <a:pt x="1509380" y="727343"/>
                </a:lnTo>
                <a:lnTo>
                  <a:pt x="1525792" y="688833"/>
                </a:lnTo>
                <a:lnTo>
                  <a:pt x="1531619" y="646175"/>
                </a:lnTo>
                <a:lnTo>
                  <a:pt x="1531619" y="0"/>
                </a:lnTo>
                <a:lnTo>
                  <a:pt x="0" y="0"/>
                </a:lnTo>
                <a:lnTo>
                  <a:pt x="0" y="646175"/>
                </a:lnTo>
                <a:lnTo>
                  <a:pt x="1523" y="64617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5" name="Google Shape;265;p16"/>
          <p:cNvSpPr/>
          <p:nvPr/>
        </p:nvSpPr>
        <p:spPr>
          <a:xfrm>
            <a:off x="4373483" y="2548825"/>
            <a:ext cx="1439474" cy="517289"/>
          </a:xfrm>
          <a:custGeom>
            <a:rect b="b" l="l" r="r" t="t"/>
            <a:pathLst>
              <a:path extrusionOk="0" h="502919" w="1530350">
                <a:moveTo>
                  <a:pt x="1530096" y="502920"/>
                </a:moveTo>
                <a:lnTo>
                  <a:pt x="1530096" y="161544"/>
                </a:lnTo>
                <a:lnTo>
                  <a:pt x="1524373" y="118886"/>
                </a:lnTo>
                <a:lnTo>
                  <a:pt x="1508195" y="80376"/>
                </a:lnTo>
                <a:lnTo>
                  <a:pt x="1483042" y="47625"/>
                </a:lnTo>
                <a:lnTo>
                  <a:pt x="1450396" y="22239"/>
                </a:lnTo>
                <a:lnTo>
                  <a:pt x="1411739" y="5827"/>
                </a:lnTo>
                <a:lnTo>
                  <a:pt x="1368552" y="0"/>
                </a:lnTo>
                <a:lnTo>
                  <a:pt x="160020" y="0"/>
                </a:lnTo>
                <a:lnTo>
                  <a:pt x="109435" y="8314"/>
                </a:lnTo>
                <a:lnTo>
                  <a:pt x="65507" y="31406"/>
                </a:lnTo>
                <a:lnTo>
                  <a:pt x="30870" y="66495"/>
                </a:lnTo>
                <a:lnTo>
                  <a:pt x="8156" y="110800"/>
                </a:lnTo>
                <a:lnTo>
                  <a:pt x="0" y="161544"/>
                </a:lnTo>
                <a:lnTo>
                  <a:pt x="0" y="502920"/>
                </a:lnTo>
                <a:lnTo>
                  <a:pt x="1530096" y="5029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4373482" y="2548824"/>
            <a:ext cx="1439474" cy="517289"/>
          </a:xfrm>
          <a:custGeom>
            <a:rect b="b" l="l" r="r" t="t"/>
            <a:pathLst>
              <a:path extrusionOk="0" h="502919" w="1530350">
                <a:moveTo>
                  <a:pt x="0" y="502919"/>
                </a:moveTo>
                <a:lnTo>
                  <a:pt x="1530095" y="502919"/>
                </a:lnTo>
                <a:lnTo>
                  <a:pt x="1530095" y="161543"/>
                </a:lnTo>
                <a:lnTo>
                  <a:pt x="1524373" y="118886"/>
                </a:lnTo>
                <a:lnTo>
                  <a:pt x="1508195" y="80376"/>
                </a:lnTo>
                <a:lnTo>
                  <a:pt x="1483042" y="47624"/>
                </a:lnTo>
                <a:lnTo>
                  <a:pt x="1450396" y="22239"/>
                </a:lnTo>
                <a:lnTo>
                  <a:pt x="1411739" y="5827"/>
                </a:lnTo>
                <a:lnTo>
                  <a:pt x="1368551" y="0"/>
                </a:lnTo>
                <a:lnTo>
                  <a:pt x="160019" y="0"/>
                </a:lnTo>
                <a:lnTo>
                  <a:pt x="109435" y="8314"/>
                </a:lnTo>
                <a:lnTo>
                  <a:pt x="65507" y="31406"/>
                </a:lnTo>
                <a:lnTo>
                  <a:pt x="30870" y="66495"/>
                </a:lnTo>
                <a:lnTo>
                  <a:pt x="8156" y="110800"/>
                </a:lnTo>
                <a:lnTo>
                  <a:pt x="0" y="161543"/>
                </a:lnTo>
                <a:lnTo>
                  <a:pt x="0" y="502919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4598072" y="2559734"/>
            <a:ext cx="1214884" cy="446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228600" lvl="0" marL="12700" marR="5080" rtl="0" algn="l">
              <a:lnSpc>
                <a:spcPct val="101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Efetuar  transferência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/>
          <p:nvPr/>
        </p:nvSpPr>
        <p:spPr>
          <a:xfrm>
            <a:off x="4373483" y="3066114"/>
            <a:ext cx="1439474" cy="736745"/>
          </a:xfrm>
          <a:custGeom>
            <a:rect b="b" l="l" r="r" t="t"/>
            <a:pathLst>
              <a:path extrusionOk="0" h="716279" w="1530350">
                <a:moveTo>
                  <a:pt x="1530096" y="554736"/>
                </a:moveTo>
                <a:lnTo>
                  <a:pt x="1530096" y="0"/>
                </a:lnTo>
                <a:lnTo>
                  <a:pt x="0" y="0"/>
                </a:lnTo>
                <a:lnTo>
                  <a:pt x="0" y="554736"/>
                </a:lnTo>
                <a:lnTo>
                  <a:pt x="1524" y="554736"/>
                </a:lnTo>
                <a:lnTo>
                  <a:pt x="8936" y="605332"/>
                </a:lnTo>
                <a:lnTo>
                  <a:pt x="31199" y="649345"/>
                </a:lnTo>
                <a:lnTo>
                  <a:pt x="65605" y="684215"/>
                </a:lnTo>
                <a:lnTo>
                  <a:pt x="109447" y="707379"/>
                </a:lnTo>
                <a:lnTo>
                  <a:pt x="160020" y="716280"/>
                </a:lnTo>
                <a:lnTo>
                  <a:pt x="1368552" y="716280"/>
                </a:lnTo>
                <a:lnTo>
                  <a:pt x="1411739" y="710452"/>
                </a:lnTo>
                <a:lnTo>
                  <a:pt x="1450396" y="694040"/>
                </a:lnTo>
                <a:lnTo>
                  <a:pt x="1483042" y="668655"/>
                </a:lnTo>
                <a:lnTo>
                  <a:pt x="1508195" y="635903"/>
                </a:lnTo>
                <a:lnTo>
                  <a:pt x="1524373" y="597393"/>
                </a:lnTo>
                <a:lnTo>
                  <a:pt x="1530096" y="5547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4373482" y="3066114"/>
            <a:ext cx="1439474" cy="736745"/>
          </a:xfrm>
          <a:custGeom>
            <a:rect b="b" l="l" r="r" t="t"/>
            <a:pathLst>
              <a:path extrusionOk="0" h="716279" w="1530350">
                <a:moveTo>
                  <a:pt x="1523" y="554735"/>
                </a:moveTo>
                <a:lnTo>
                  <a:pt x="8936" y="605332"/>
                </a:lnTo>
                <a:lnTo>
                  <a:pt x="31199" y="649345"/>
                </a:lnTo>
                <a:lnTo>
                  <a:pt x="65605" y="684215"/>
                </a:lnTo>
                <a:lnTo>
                  <a:pt x="109447" y="707379"/>
                </a:lnTo>
                <a:lnTo>
                  <a:pt x="160019" y="716279"/>
                </a:lnTo>
                <a:lnTo>
                  <a:pt x="1368551" y="716279"/>
                </a:lnTo>
                <a:lnTo>
                  <a:pt x="1411739" y="710452"/>
                </a:lnTo>
                <a:lnTo>
                  <a:pt x="1450396" y="694040"/>
                </a:lnTo>
                <a:lnTo>
                  <a:pt x="1483042" y="668654"/>
                </a:lnTo>
                <a:lnTo>
                  <a:pt x="1508195" y="635903"/>
                </a:lnTo>
                <a:lnTo>
                  <a:pt x="1524373" y="597393"/>
                </a:lnTo>
                <a:lnTo>
                  <a:pt x="1530095" y="554735"/>
                </a:lnTo>
                <a:lnTo>
                  <a:pt x="1530095" y="0"/>
                </a:lnTo>
                <a:lnTo>
                  <a:pt x="0" y="0"/>
                </a:lnTo>
                <a:lnTo>
                  <a:pt x="0" y="554735"/>
                </a:lnTo>
                <a:lnTo>
                  <a:pt x="1523" y="554735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4003639" y="4484741"/>
            <a:ext cx="814707" cy="467649"/>
          </a:xfrm>
          <a:custGeom>
            <a:rect b="b" l="l" r="r" t="t"/>
            <a:pathLst>
              <a:path extrusionOk="0" h="454660" w="866139">
                <a:moveTo>
                  <a:pt x="15240" y="409956"/>
                </a:moveTo>
                <a:lnTo>
                  <a:pt x="15240" y="44196"/>
                </a:lnTo>
                <a:lnTo>
                  <a:pt x="7620" y="59436"/>
                </a:lnTo>
                <a:lnTo>
                  <a:pt x="3048" y="67056"/>
                </a:lnTo>
                <a:lnTo>
                  <a:pt x="1524" y="77724"/>
                </a:lnTo>
                <a:lnTo>
                  <a:pt x="0" y="86868"/>
                </a:lnTo>
                <a:lnTo>
                  <a:pt x="0" y="370332"/>
                </a:lnTo>
                <a:lnTo>
                  <a:pt x="1524" y="381000"/>
                </a:lnTo>
                <a:lnTo>
                  <a:pt x="4572" y="390144"/>
                </a:lnTo>
                <a:lnTo>
                  <a:pt x="9144" y="399288"/>
                </a:lnTo>
                <a:lnTo>
                  <a:pt x="15240" y="409956"/>
                </a:lnTo>
                <a:close/>
              </a:path>
              <a:path extrusionOk="0" h="454660" w="866139">
                <a:moveTo>
                  <a:pt x="850392" y="411480"/>
                </a:moveTo>
                <a:lnTo>
                  <a:pt x="850392" y="42672"/>
                </a:lnTo>
                <a:lnTo>
                  <a:pt x="847344" y="39624"/>
                </a:lnTo>
                <a:lnTo>
                  <a:pt x="839724" y="28956"/>
                </a:lnTo>
                <a:lnTo>
                  <a:pt x="838200" y="27432"/>
                </a:lnTo>
                <a:lnTo>
                  <a:pt x="836676" y="27432"/>
                </a:lnTo>
                <a:lnTo>
                  <a:pt x="826008" y="16764"/>
                </a:lnTo>
                <a:lnTo>
                  <a:pt x="824484" y="16764"/>
                </a:lnTo>
                <a:lnTo>
                  <a:pt x="821436" y="13716"/>
                </a:lnTo>
                <a:lnTo>
                  <a:pt x="806196" y="6096"/>
                </a:lnTo>
                <a:lnTo>
                  <a:pt x="797052" y="3048"/>
                </a:lnTo>
                <a:lnTo>
                  <a:pt x="778764" y="0"/>
                </a:lnTo>
                <a:lnTo>
                  <a:pt x="83820" y="0"/>
                </a:lnTo>
                <a:lnTo>
                  <a:pt x="74676" y="1524"/>
                </a:lnTo>
                <a:lnTo>
                  <a:pt x="65532" y="4572"/>
                </a:lnTo>
                <a:lnTo>
                  <a:pt x="54864" y="7620"/>
                </a:lnTo>
                <a:lnTo>
                  <a:pt x="44196" y="13716"/>
                </a:lnTo>
                <a:lnTo>
                  <a:pt x="41148" y="16764"/>
                </a:lnTo>
                <a:lnTo>
                  <a:pt x="39624" y="16764"/>
                </a:lnTo>
                <a:lnTo>
                  <a:pt x="28956" y="25908"/>
                </a:lnTo>
                <a:lnTo>
                  <a:pt x="28956" y="27432"/>
                </a:lnTo>
                <a:lnTo>
                  <a:pt x="27432" y="27432"/>
                </a:lnTo>
                <a:lnTo>
                  <a:pt x="25908" y="28956"/>
                </a:lnTo>
                <a:lnTo>
                  <a:pt x="18288" y="39624"/>
                </a:lnTo>
                <a:lnTo>
                  <a:pt x="15240" y="42672"/>
                </a:lnTo>
                <a:lnTo>
                  <a:pt x="15240" y="411480"/>
                </a:lnTo>
                <a:lnTo>
                  <a:pt x="18288" y="414528"/>
                </a:lnTo>
                <a:lnTo>
                  <a:pt x="25908" y="425196"/>
                </a:lnTo>
                <a:lnTo>
                  <a:pt x="28956" y="428244"/>
                </a:lnTo>
                <a:lnTo>
                  <a:pt x="39624" y="437388"/>
                </a:lnTo>
                <a:lnTo>
                  <a:pt x="41148" y="437388"/>
                </a:lnTo>
                <a:lnTo>
                  <a:pt x="44196" y="440436"/>
                </a:lnTo>
                <a:lnTo>
                  <a:pt x="56388" y="446532"/>
                </a:lnTo>
                <a:lnTo>
                  <a:pt x="56388" y="94488"/>
                </a:lnTo>
                <a:lnTo>
                  <a:pt x="57912" y="89916"/>
                </a:lnTo>
                <a:lnTo>
                  <a:pt x="57912" y="85344"/>
                </a:lnTo>
                <a:lnTo>
                  <a:pt x="60960" y="79248"/>
                </a:lnTo>
                <a:lnTo>
                  <a:pt x="62484" y="76708"/>
                </a:lnTo>
                <a:lnTo>
                  <a:pt x="62484" y="76200"/>
                </a:lnTo>
                <a:lnTo>
                  <a:pt x="65532" y="71628"/>
                </a:lnTo>
                <a:lnTo>
                  <a:pt x="65532" y="70104"/>
                </a:lnTo>
                <a:lnTo>
                  <a:pt x="70104" y="65532"/>
                </a:lnTo>
                <a:lnTo>
                  <a:pt x="70104" y="66185"/>
                </a:lnTo>
                <a:lnTo>
                  <a:pt x="71628" y="64878"/>
                </a:lnTo>
                <a:lnTo>
                  <a:pt x="71628" y="64008"/>
                </a:lnTo>
                <a:lnTo>
                  <a:pt x="76200" y="60960"/>
                </a:lnTo>
                <a:lnTo>
                  <a:pt x="76200" y="61395"/>
                </a:lnTo>
                <a:lnTo>
                  <a:pt x="82296" y="57912"/>
                </a:lnTo>
                <a:lnTo>
                  <a:pt x="88392" y="57912"/>
                </a:lnTo>
                <a:lnTo>
                  <a:pt x="91440" y="56388"/>
                </a:lnTo>
                <a:lnTo>
                  <a:pt x="775716" y="56388"/>
                </a:lnTo>
                <a:lnTo>
                  <a:pt x="780288" y="57912"/>
                </a:lnTo>
                <a:lnTo>
                  <a:pt x="783336" y="59436"/>
                </a:lnTo>
                <a:lnTo>
                  <a:pt x="786384" y="59436"/>
                </a:lnTo>
                <a:lnTo>
                  <a:pt x="789432" y="61264"/>
                </a:lnTo>
                <a:lnTo>
                  <a:pt x="789432" y="60960"/>
                </a:lnTo>
                <a:lnTo>
                  <a:pt x="794004" y="64008"/>
                </a:lnTo>
                <a:lnTo>
                  <a:pt x="794004" y="64878"/>
                </a:lnTo>
                <a:lnTo>
                  <a:pt x="795528" y="66185"/>
                </a:lnTo>
                <a:lnTo>
                  <a:pt x="795528" y="65532"/>
                </a:lnTo>
                <a:lnTo>
                  <a:pt x="800100" y="70104"/>
                </a:lnTo>
                <a:lnTo>
                  <a:pt x="800100" y="71628"/>
                </a:lnTo>
                <a:lnTo>
                  <a:pt x="803148" y="76200"/>
                </a:lnTo>
                <a:lnTo>
                  <a:pt x="803148" y="76962"/>
                </a:lnTo>
                <a:lnTo>
                  <a:pt x="806196" y="82296"/>
                </a:lnTo>
                <a:lnTo>
                  <a:pt x="807720" y="85344"/>
                </a:lnTo>
                <a:lnTo>
                  <a:pt x="807720" y="91440"/>
                </a:lnTo>
                <a:lnTo>
                  <a:pt x="809244" y="96012"/>
                </a:lnTo>
                <a:lnTo>
                  <a:pt x="809244" y="446967"/>
                </a:lnTo>
                <a:lnTo>
                  <a:pt x="810768" y="446532"/>
                </a:lnTo>
                <a:lnTo>
                  <a:pt x="821436" y="440436"/>
                </a:lnTo>
                <a:lnTo>
                  <a:pt x="824484" y="437388"/>
                </a:lnTo>
                <a:lnTo>
                  <a:pt x="826008" y="437388"/>
                </a:lnTo>
                <a:lnTo>
                  <a:pt x="835152" y="428244"/>
                </a:lnTo>
                <a:lnTo>
                  <a:pt x="836676" y="428244"/>
                </a:lnTo>
                <a:lnTo>
                  <a:pt x="839724" y="425196"/>
                </a:lnTo>
                <a:lnTo>
                  <a:pt x="847344" y="414528"/>
                </a:lnTo>
                <a:lnTo>
                  <a:pt x="850392" y="411480"/>
                </a:lnTo>
                <a:close/>
              </a:path>
              <a:path extrusionOk="0" h="454660" w="866139">
                <a:moveTo>
                  <a:pt x="64389" y="381762"/>
                </a:moveTo>
                <a:lnTo>
                  <a:pt x="59436" y="371856"/>
                </a:lnTo>
                <a:lnTo>
                  <a:pt x="57912" y="370332"/>
                </a:lnTo>
                <a:lnTo>
                  <a:pt x="57912" y="365760"/>
                </a:lnTo>
                <a:lnTo>
                  <a:pt x="56388" y="362712"/>
                </a:lnTo>
                <a:lnTo>
                  <a:pt x="56388" y="446532"/>
                </a:lnTo>
                <a:lnTo>
                  <a:pt x="59436" y="448056"/>
                </a:lnTo>
                <a:lnTo>
                  <a:pt x="62484" y="449072"/>
                </a:lnTo>
                <a:lnTo>
                  <a:pt x="62484" y="379476"/>
                </a:lnTo>
                <a:lnTo>
                  <a:pt x="64389" y="381762"/>
                </a:lnTo>
                <a:close/>
              </a:path>
              <a:path extrusionOk="0" h="454660" w="866139">
                <a:moveTo>
                  <a:pt x="65532" y="71628"/>
                </a:moveTo>
                <a:lnTo>
                  <a:pt x="62484" y="76200"/>
                </a:lnTo>
                <a:lnTo>
                  <a:pt x="64389" y="73533"/>
                </a:lnTo>
                <a:lnTo>
                  <a:pt x="65532" y="71628"/>
                </a:lnTo>
                <a:close/>
              </a:path>
              <a:path extrusionOk="0" h="454660" w="866139">
                <a:moveTo>
                  <a:pt x="64389" y="73533"/>
                </a:moveTo>
                <a:lnTo>
                  <a:pt x="62484" y="76200"/>
                </a:lnTo>
                <a:lnTo>
                  <a:pt x="62484" y="76708"/>
                </a:lnTo>
                <a:lnTo>
                  <a:pt x="64389" y="73533"/>
                </a:lnTo>
                <a:close/>
              </a:path>
              <a:path extrusionOk="0" h="454660" w="866139">
                <a:moveTo>
                  <a:pt x="65532" y="384048"/>
                </a:moveTo>
                <a:lnTo>
                  <a:pt x="64389" y="381762"/>
                </a:lnTo>
                <a:lnTo>
                  <a:pt x="62484" y="379476"/>
                </a:lnTo>
                <a:lnTo>
                  <a:pt x="65532" y="384048"/>
                </a:lnTo>
                <a:close/>
              </a:path>
              <a:path extrusionOk="0" h="454660" w="866139">
                <a:moveTo>
                  <a:pt x="70104" y="451358"/>
                </a:moveTo>
                <a:lnTo>
                  <a:pt x="70104" y="388620"/>
                </a:lnTo>
                <a:lnTo>
                  <a:pt x="65532" y="384048"/>
                </a:lnTo>
                <a:lnTo>
                  <a:pt x="62484" y="379476"/>
                </a:lnTo>
                <a:lnTo>
                  <a:pt x="62484" y="449072"/>
                </a:lnTo>
                <a:lnTo>
                  <a:pt x="68580" y="451104"/>
                </a:lnTo>
                <a:lnTo>
                  <a:pt x="70104" y="451358"/>
                </a:lnTo>
                <a:close/>
              </a:path>
              <a:path extrusionOk="0" h="454660" w="866139">
                <a:moveTo>
                  <a:pt x="68900" y="67216"/>
                </a:moveTo>
                <a:lnTo>
                  <a:pt x="65532" y="70104"/>
                </a:lnTo>
                <a:lnTo>
                  <a:pt x="65532" y="71628"/>
                </a:lnTo>
                <a:lnTo>
                  <a:pt x="64389" y="73533"/>
                </a:lnTo>
                <a:lnTo>
                  <a:pt x="68900" y="67216"/>
                </a:lnTo>
                <a:close/>
              </a:path>
              <a:path extrusionOk="0" h="454660" w="866139">
                <a:moveTo>
                  <a:pt x="68199" y="386334"/>
                </a:moveTo>
                <a:lnTo>
                  <a:pt x="64389" y="381762"/>
                </a:lnTo>
                <a:lnTo>
                  <a:pt x="65532" y="384048"/>
                </a:lnTo>
                <a:lnTo>
                  <a:pt x="68199" y="386334"/>
                </a:lnTo>
                <a:close/>
              </a:path>
              <a:path extrusionOk="0" h="454660" w="866139">
                <a:moveTo>
                  <a:pt x="70104" y="65532"/>
                </a:moveTo>
                <a:lnTo>
                  <a:pt x="65532" y="70104"/>
                </a:lnTo>
                <a:lnTo>
                  <a:pt x="68900" y="67216"/>
                </a:lnTo>
                <a:lnTo>
                  <a:pt x="70104" y="65532"/>
                </a:lnTo>
                <a:close/>
              </a:path>
              <a:path extrusionOk="0" h="454660" w="866139">
                <a:moveTo>
                  <a:pt x="70104" y="388620"/>
                </a:moveTo>
                <a:lnTo>
                  <a:pt x="68199" y="386334"/>
                </a:lnTo>
                <a:lnTo>
                  <a:pt x="65532" y="384048"/>
                </a:lnTo>
                <a:lnTo>
                  <a:pt x="70104" y="388620"/>
                </a:lnTo>
                <a:close/>
              </a:path>
              <a:path extrusionOk="0" h="454660" w="866139">
                <a:moveTo>
                  <a:pt x="75014" y="392176"/>
                </a:moveTo>
                <a:lnTo>
                  <a:pt x="68199" y="386334"/>
                </a:lnTo>
                <a:lnTo>
                  <a:pt x="70104" y="388620"/>
                </a:lnTo>
                <a:lnTo>
                  <a:pt x="70104" y="451358"/>
                </a:lnTo>
                <a:lnTo>
                  <a:pt x="71628" y="451612"/>
                </a:lnTo>
                <a:lnTo>
                  <a:pt x="71628" y="390144"/>
                </a:lnTo>
                <a:lnTo>
                  <a:pt x="75014" y="392176"/>
                </a:lnTo>
                <a:close/>
              </a:path>
              <a:path extrusionOk="0" h="454660" w="866139">
                <a:moveTo>
                  <a:pt x="70104" y="66185"/>
                </a:moveTo>
                <a:lnTo>
                  <a:pt x="70104" y="65532"/>
                </a:lnTo>
                <a:lnTo>
                  <a:pt x="68900" y="67216"/>
                </a:lnTo>
                <a:lnTo>
                  <a:pt x="70104" y="66185"/>
                </a:lnTo>
                <a:close/>
              </a:path>
              <a:path extrusionOk="0" h="454660" w="866139">
                <a:moveTo>
                  <a:pt x="76200" y="60960"/>
                </a:moveTo>
                <a:lnTo>
                  <a:pt x="71628" y="64008"/>
                </a:lnTo>
                <a:lnTo>
                  <a:pt x="74676" y="62266"/>
                </a:lnTo>
                <a:lnTo>
                  <a:pt x="76200" y="60960"/>
                </a:lnTo>
                <a:close/>
              </a:path>
              <a:path extrusionOk="0" h="454660" w="866139">
                <a:moveTo>
                  <a:pt x="74676" y="62266"/>
                </a:moveTo>
                <a:lnTo>
                  <a:pt x="71628" y="64008"/>
                </a:lnTo>
                <a:lnTo>
                  <a:pt x="71628" y="64878"/>
                </a:lnTo>
                <a:lnTo>
                  <a:pt x="74676" y="62266"/>
                </a:lnTo>
                <a:close/>
              </a:path>
              <a:path extrusionOk="0" h="454660" w="866139">
                <a:moveTo>
                  <a:pt x="76200" y="393192"/>
                </a:moveTo>
                <a:lnTo>
                  <a:pt x="75014" y="392176"/>
                </a:lnTo>
                <a:lnTo>
                  <a:pt x="71628" y="390144"/>
                </a:lnTo>
                <a:lnTo>
                  <a:pt x="76200" y="393192"/>
                </a:lnTo>
                <a:close/>
              </a:path>
              <a:path extrusionOk="0" h="454660" w="866139">
                <a:moveTo>
                  <a:pt x="76200" y="452374"/>
                </a:moveTo>
                <a:lnTo>
                  <a:pt x="76200" y="393192"/>
                </a:lnTo>
                <a:lnTo>
                  <a:pt x="71628" y="390144"/>
                </a:lnTo>
                <a:lnTo>
                  <a:pt x="71628" y="451612"/>
                </a:lnTo>
                <a:lnTo>
                  <a:pt x="76200" y="452374"/>
                </a:lnTo>
                <a:close/>
              </a:path>
              <a:path extrusionOk="0" h="454660" w="866139">
                <a:moveTo>
                  <a:pt x="76200" y="61395"/>
                </a:moveTo>
                <a:lnTo>
                  <a:pt x="76200" y="60960"/>
                </a:lnTo>
                <a:lnTo>
                  <a:pt x="74676" y="62266"/>
                </a:lnTo>
                <a:lnTo>
                  <a:pt x="76200" y="61395"/>
                </a:lnTo>
                <a:close/>
              </a:path>
              <a:path extrusionOk="0" h="454660" w="866139">
                <a:moveTo>
                  <a:pt x="790956" y="391885"/>
                </a:moveTo>
                <a:lnTo>
                  <a:pt x="783336" y="396240"/>
                </a:lnTo>
                <a:lnTo>
                  <a:pt x="780288" y="396240"/>
                </a:lnTo>
                <a:lnTo>
                  <a:pt x="777240" y="397764"/>
                </a:lnTo>
                <a:lnTo>
                  <a:pt x="89916" y="397764"/>
                </a:lnTo>
                <a:lnTo>
                  <a:pt x="85344" y="396240"/>
                </a:lnTo>
                <a:lnTo>
                  <a:pt x="82296" y="396240"/>
                </a:lnTo>
                <a:lnTo>
                  <a:pt x="79248" y="394716"/>
                </a:lnTo>
                <a:lnTo>
                  <a:pt x="75014" y="392176"/>
                </a:lnTo>
                <a:lnTo>
                  <a:pt x="76200" y="393192"/>
                </a:lnTo>
                <a:lnTo>
                  <a:pt x="76200" y="452374"/>
                </a:lnTo>
                <a:lnTo>
                  <a:pt x="86868" y="454152"/>
                </a:lnTo>
                <a:lnTo>
                  <a:pt x="781812" y="454152"/>
                </a:lnTo>
                <a:lnTo>
                  <a:pt x="789432" y="452882"/>
                </a:lnTo>
                <a:lnTo>
                  <a:pt x="789432" y="393192"/>
                </a:lnTo>
                <a:lnTo>
                  <a:pt x="790956" y="391885"/>
                </a:lnTo>
                <a:close/>
              </a:path>
              <a:path extrusionOk="0" h="454660" w="866139">
                <a:moveTo>
                  <a:pt x="794004" y="64008"/>
                </a:moveTo>
                <a:lnTo>
                  <a:pt x="789432" y="60960"/>
                </a:lnTo>
                <a:lnTo>
                  <a:pt x="790617" y="61976"/>
                </a:lnTo>
                <a:lnTo>
                  <a:pt x="794004" y="64008"/>
                </a:lnTo>
                <a:close/>
              </a:path>
              <a:path extrusionOk="0" h="454660" w="866139">
                <a:moveTo>
                  <a:pt x="790617" y="61976"/>
                </a:moveTo>
                <a:lnTo>
                  <a:pt x="789432" y="60960"/>
                </a:lnTo>
                <a:lnTo>
                  <a:pt x="789432" y="61264"/>
                </a:lnTo>
                <a:lnTo>
                  <a:pt x="790617" y="61976"/>
                </a:lnTo>
                <a:close/>
              </a:path>
              <a:path extrusionOk="0" h="454660" w="866139">
                <a:moveTo>
                  <a:pt x="794004" y="390144"/>
                </a:moveTo>
                <a:lnTo>
                  <a:pt x="790956" y="391885"/>
                </a:lnTo>
                <a:lnTo>
                  <a:pt x="789432" y="393192"/>
                </a:lnTo>
                <a:lnTo>
                  <a:pt x="794004" y="390144"/>
                </a:lnTo>
                <a:close/>
              </a:path>
              <a:path extrusionOk="0" h="454660" w="866139">
                <a:moveTo>
                  <a:pt x="794004" y="451612"/>
                </a:moveTo>
                <a:lnTo>
                  <a:pt x="794004" y="390144"/>
                </a:lnTo>
                <a:lnTo>
                  <a:pt x="789432" y="393192"/>
                </a:lnTo>
                <a:lnTo>
                  <a:pt x="789432" y="452882"/>
                </a:lnTo>
                <a:lnTo>
                  <a:pt x="790956" y="452628"/>
                </a:lnTo>
                <a:lnTo>
                  <a:pt x="794004" y="451612"/>
                </a:lnTo>
                <a:close/>
              </a:path>
              <a:path extrusionOk="0" h="454660" w="866139">
                <a:moveTo>
                  <a:pt x="794004" y="64878"/>
                </a:moveTo>
                <a:lnTo>
                  <a:pt x="794004" y="64008"/>
                </a:lnTo>
                <a:lnTo>
                  <a:pt x="790617" y="61976"/>
                </a:lnTo>
                <a:lnTo>
                  <a:pt x="794004" y="64878"/>
                </a:lnTo>
                <a:close/>
              </a:path>
              <a:path extrusionOk="0" h="454660" w="866139">
                <a:moveTo>
                  <a:pt x="797433" y="386334"/>
                </a:moveTo>
                <a:lnTo>
                  <a:pt x="790956" y="391885"/>
                </a:lnTo>
                <a:lnTo>
                  <a:pt x="794004" y="390144"/>
                </a:lnTo>
                <a:lnTo>
                  <a:pt x="794004" y="451612"/>
                </a:lnTo>
                <a:lnTo>
                  <a:pt x="795528" y="451104"/>
                </a:lnTo>
                <a:lnTo>
                  <a:pt x="795528" y="388620"/>
                </a:lnTo>
                <a:lnTo>
                  <a:pt x="797433" y="386334"/>
                </a:lnTo>
                <a:close/>
              </a:path>
              <a:path extrusionOk="0" h="454660" w="866139">
                <a:moveTo>
                  <a:pt x="800100" y="70104"/>
                </a:moveTo>
                <a:lnTo>
                  <a:pt x="795528" y="65532"/>
                </a:lnTo>
                <a:lnTo>
                  <a:pt x="796731" y="67216"/>
                </a:lnTo>
                <a:lnTo>
                  <a:pt x="800100" y="70104"/>
                </a:lnTo>
                <a:close/>
              </a:path>
              <a:path extrusionOk="0" h="454660" w="866139">
                <a:moveTo>
                  <a:pt x="796731" y="67216"/>
                </a:moveTo>
                <a:lnTo>
                  <a:pt x="795528" y="65532"/>
                </a:lnTo>
                <a:lnTo>
                  <a:pt x="795528" y="66185"/>
                </a:lnTo>
                <a:lnTo>
                  <a:pt x="796731" y="67216"/>
                </a:lnTo>
                <a:close/>
              </a:path>
              <a:path extrusionOk="0" h="454660" w="866139">
                <a:moveTo>
                  <a:pt x="800100" y="384048"/>
                </a:moveTo>
                <a:lnTo>
                  <a:pt x="797433" y="386334"/>
                </a:lnTo>
                <a:lnTo>
                  <a:pt x="795528" y="388620"/>
                </a:lnTo>
                <a:lnTo>
                  <a:pt x="800100" y="384048"/>
                </a:lnTo>
                <a:close/>
              </a:path>
              <a:path extrusionOk="0" h="454660" w="866139">
                <a:moveTo>
                  <a:pt x="803148" y="448709"/>
                </a:moveTo>
                <a:lnTo>
                  <a:pt x="803148" y="379476"/>
                </a:lnTo>
                <a:lnTo>
                  <a:pt x="800100" y="384048"/>
                </a:lnTo>
                <a:lnTo>
                  <a:pt x="795528" y="388620"/>
                </a:lnTo>
                <a:lnTo>
                  <a:pt x="795528" y="451104"/>
                </a:lnTo>
                <a:lnTo>
                  <a:pt x="800100" y="449580"/>
                </a:lnTo>
                <a:lnTo>
                  <a:pt x="803148" y="448709"/>
                </a:lnTo>
                <a:close/>
              </a:path>
              <a:path extrusionOk="0" h="454660" w="866139">
                <a:moveTo>
                  <a:pt x="800970" y="73152"/>
                </a:moveTo>
                <a:lnTo>
                  <a:pt x="800100" y="71628"/>
                </a:lnTo>
                <a:lnTo>
                  <a:pt x="800100" y="70104"/>
                </a:lnTo>
                <a:lnTo>
                  <a:pt x="796731" y="67216"/>
                </a:lnTo>
                <a:lnTo>
                  <a:pt x="800970" y="73152"/>
                </a:lnTo>
                <a:close/>
              </a:path>
              <a:path extrusionOk="0" h="454660" w="866139">
                <a:moveTo>
                  <a:pt x="802059" y="380782"/>
                </a:moveTo>
                <a:lnTo>
                  <a:pt x="797433" y="386334"/>
                </a:lnTo>
                <a:lnTo>
                  <a:pt x="800100" y="384048"/>
                </a:lnTo>
                <a:lnTo>
                  <a:pt x="802059" y="380782"/>
                </a:lnTo>
                <a:close/>
              </a:path>
              <a:path extrusionOk="0" h="454660" w="866139">
                <a:moveTo>
                  <a:pt x="803148" y="76200"/>
                </a:moveTo>
                <a:lnTo>
                  <a:pt x="800100" y="71628"/>
                </a:lnTo>
                <a:lnTo>
                  <a:pt x="800970" y="73152"/>
                </a:lnTo>
                <a:lnTo>
                  <a:pt x="803148" y="76200"/>
                </a:lnTo>
                <a:close/>
              </a:path>
              <a:path extrusionOk="0" h="454660" w="866139">
                <a:moveTo>
                  <a:pt x="803148" y="379476"/>
                </a:moveTo>
                <a:lnTo>
                  <a:pt x="802059" y="380782"/>
                </a:lnTo>
                <a:lnTo>
                  <a:pt x="800100" y="384048"/>
                </a:lnTo>
                <a:lnTo>
                  <a:pt x="803148" y="379476"/>
                </a:lnTo>
                <a:close/>
              </a:path>
              <a:path extrusionOk="0" h="454660" w="866139">
                <a:moveTo>
                  <a:pt x="803148" y="76962"/>
                </a:moveTo>
                <a:lnTo>
                  <a:pt x="803148" y="76200"/>
                </a:lnTo>
                <a:lnTo>
                  <a:pt x="800970" y="73152"/>
                </a:lnTo>
                <a:lnTo>
                  <a:pt x="803148" y="76962"/>
                </a:lnTo>
                <a:close/>
              </a:path>
              <a:path extrusionOk="0" h="454660" w="866139">
                <a:moveTo>
                  <a:pt x="809244" y="446967"/>
                </a:moveTo>
                <a:lnTo>
                  <a:pt x="809244" y="359664"/>
                </a:lnTo>
                <a:lnTo>
                  <a:pt x="807720" y="365760"/>
                </a:lnTo>
                <a:lnTo>
                  <a:pt x="807720" y="368808"/>
                </a:lnTo>
                <a:lnTo>
                  <a:pt x="806196" y="371856"/>
                </a:lnTo>
                <a:lnTo>
                  <a:pt x="804672" y="376428"/>
                </a:lnTo>
                <a:lnTo>
                  <a:pt x="802059" y="380782"/>
                </a:lnTo>
                <a:lnTo>
                  <a:pt x="803148" y="379476"/>
                </a:lnTo>
                <a:lnTo>
                  <a:pt x="803148" y="448709"/>
                </a:lnTo>
                <a:lnTo>
                  <a:pt x="809244" y="446967"/>
                </a:lnTo>
                <a:close/>
              </a:path>
              <a:path extrusionOk="0" h="454660" w="866139">
                <a:moveTo>
                  <a:pt x="865632" y="368808"/>
                </a:moveTo>
                <a:lnTo>
                  <a:pt x="865632" y="83820"/>
                </a:lnTo>
                <a:lnTo>
                  <a:pt x="864108" y="74676"/>
                </a:lnTo>
                <a:lnTo>
                  <a:pt x="861060" y="65532"/>
                </a:lnTo>
                <a:lnTo>
                  <a:pt x="856488" y="54864"/>
                </a:lnTo>
                <a:lnTo>
                  <a:pt x="850392" y="44196"/>
                </a:lnTo>
                <a:lnTo>
                  <a:pt x="850392" y="409956"/>
                </a:lnTo>
                <a:lnTo>
                  <a:pt x="858012" y="396240"/>
                </a:lnTo>
                <a:lnTo>
                  <a:pt x="862584" y="387096"/>
                </a:lnTo>
                <a:lnTo>
                  <a:pt x="865632" y="368808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917317" y="2470447"/>
            <a:ext cx="1612689" cy="569541"/>
          </a:xfrm>
          <a:custGeom>
            <a:rect b="b" l="l" r="r" t="t"/>
            <a:pathLst>
              <a:path extrusionOk="0" h="553719" w="1714500">
                <a:moveTo>
                  <a:pt x="1714493" y="441960"/>
                </a:moveTo>
                <a:lnTo>
                  <a:pt x="1714493" y="111252"/>
                </a:lnTo>
                <a:lnTo>
                  <a:pt x="1712969" y="99060"/>
                </a:lnTo>
                <a:lnTo>
                  <a:pt x="1694681" y="48768"/>
                </a:lnTo>
                <a:lnTo>
                  <a:pt x="1687061" y="39624"/>
                </a:lnTo>
                <a:lnTo>
                  <a:pt x="1680965" y="32004"/>
                </a:lnTo>
                <a:lnTo>
                  <a:pt x="1671821" y="25908"/>
                </a:lnTo>
                <a:lnTo>
                  <a:pt x="1664201" y="18288"/>
                </a:lnTo>
                <a:lnTo>
                  <a:pt x="1655057" y="13716"/>
                </a:lnTo>
                <a:lnTo>
                  <a:pt x="1633721" y="4572"/>
                </a:lnTo>
                <a:lnTo>
                  <a:pt x="1624577" y="3048"/>
                </a:lnTo>
                <a:lnTo>
                  <a:pt x="1612385" y="1524"/>
                </a:lnTo>
                <a:lnTo>
                  <a:pt x="1603241" y="0"/>
                </a:lnTo>
                <a:lnTo>
                  <a:pt x="109728" y="0"/>
                </a:lnTo>
                <a:lnTo>
                  <a:pt x="97536" y="1524"/>
                </a:lnTo>
                <a:lnTo>
                  <a:pt x="47244" y="19812"/>
                </a:lnTo>
                <a:lnTo>
                  <a:pt x="39624" y="27432"/>
                </a:lnTo>
                <a:lnTo>
                  <a:pt x="32004" y="33528"/>
                </a:lnTo>
                <a:lnTo>
                  <a:pt x="7620" y="70104"/>
                </a:lnTo>
                <a:lnTo>
                  <a:pt x="4572" y="80772"/>
                </a:lnTo>
                <a:lnTo>
                  <a:pt x="1524" y="89916"/>
                </a:lnTo>
                <a:lnTo>
                  <a:pt x="0" y="102108"/>
                </a:lnTo>
                <a:lnTo>
                  <a:pt x="0" y="455676"/>
                </a:lnTo>
                <a:lnTo>
                  <a:pt x="13716" y="496824"/>
                </a:lnTo>
                <a:lnTo>
                  <a:pt x="41148" y="528828"/>
                </a:lnTo>
                <a:lnTo>
                  <a:pt x="56388" y="538988"/>
                </a:lnTo>
                <a:lnTo>
                  <a:pt x="56388" y="105156"/>
                </a:lnTo>
                <a:lnTo>
                  <a:pt x="57912" y="99060"/>
                </a:lnTo>
                <a:lnTo>
                  <a:pt x="60960" y="89916"/>
                </a:lnTo>
                <a:lnTo>
                  <a:pt x="70104" y="76200"/>
                </a:lnTo>
                <a:lnTo>
                  <a:pt x="73152" y="73152"/>
                </a:lnTo>
                <a:lnTo>
                  <a:pt x="77724" y="70104"/>
                </a:lnTo>
                <a:lnTo>
                  <a:pt x="82296" y="65532"/>
                </a:lnTo>
                <a:lnTo>
                  <a:pt x="86868" y="64008"/>
                </a:lnTo>
                <a:lnTo>
                  <a:pt x="91440" y="60960"/>
                </a:lnTo>
                <a:lnTo>
                  <a:pt x="96012" y="59436"/>
                </a:lnTo>
                <a:lnTo>
                  <a:pt x="100584" y="59436"/>
                </a:lnTo>
                <a:lnTo>
                  <a:pt x="106680" y="57912"/>
                </a:lnTo>
                <a:lnTo>
                  <a:pt x="1609337" y="57912"/>
                </a:lnTo>
                <a:lnTo>
                  <a:pt x="1648961" y="82296"/>
                </a:lnTo>
                <a:lnTo>
                  <a:pt x="1650485" y="86868"/>
                </a:lnTo>
                <a:lnTo>
                  <a:pt x="1653533" y="92964"/>
                </a:lnTo>
                <a:lnTo>
                  <a:pt x="1655057" y="97536"/>
                </a:lnTo>
                <a:lnTo>
                  <a:pt x="1655057" y="102108"/>
                </a:lnTo>
                <a:lnTo>
                  <a:pt x="1656581" y="108204"/>
                </a:lnTo>
                <a:lnTo>
                  <a:pt x="1656581" y="539496"/>
                </a:lnTo>
                <a:lnTo>
                  <a:pt x="1674869" y="527304"/>
                </a:lnTo>
                <a:lnTo>
                  <a:pt x="1682489" y="519684"/>
                </a:lnTo>
                <a:lnTo>
                  <a:pt x="1688585" y="512064"/>
                </a:lnTo>
                <a:lnTo>
                  <a:pt x="1696205" y="502920"/>
                </a:lnTo>
                <a:lnTo>
                  <a:pt x="1705349" y="484632"/>
                </a:lnTo>
                <a:lnTo>
                  <a:pt x="1709921" y="473964"/>
                </a:lnTo>
                <a:lnTo>
                  <a:pt x="1711445" y="463296"/>
                </a:lnTo>
                <a:lnTo>
                  <a:pt x="1712969" y="451104"/>
                </a:lnTo>
                <a:lnTo>
                  <a:pt x="1714493" y="441960"/>
                </a:lnTo>
                <a:close/>
              </a:path>
              <a:path extrusionOk="0" h="553719" w="1714500">
                <a:moveTo>
                  <a:pt x="1656581" y="539496"/>
                </a:moveTo>
                <a:lnTo>
                  <a:pt x="1656581" y="449580"/>
                </a:lnTo>
                <a:lnTo>
                  <a:pt x="1655057" y="454152"/>
                </a:lnTo>
                <a:lnTo>
                  <a:pt x="1653533" y="460248"/>
                </a:lnTo>
                <a:lnTo>
                  <a:pt x="1652009" y="464820"/>
                </a:lnTo>
                <a:lnTo>
                  <a:pt x="1645913" y="473964"/>
                </a:lnTo>
                <a:lnTo>
                  <a:pt x="1642865" y="477012"/>
                </a:lnTo>
                <a:lnTo>
                  <a:pt x="1639817" y="481584"/>
                </a:lnTo>
                <a:lnTo>
                  <a:pt x="1635245" y="484632"/>
                </a:lnTo>
                <a:lnTo>
                  <a:pt x="1632197" y="487680"/>
                </a:lnTo>
                <a:lnTo>
                  <a:pt x="1627625" y="490728"/>
                </a:lnTo>
                <a:lnTo>
                  <a:pt x="1623053" y="492252"/>
                </a:lnTo>
                <a:lnTo>
                  <a:pt x="1616957" y="493776"/>
                </a:lnTo>
                <a:lnTo>
                  <a:pt x="1612385" y="495300"/>
                </a:lnTo>
                <a:lnTo>
                  <a:pt x="1606289" y="496824"/>
                </a:lnTo>
                <a:lnTo>
                  <a:pt x="111252" y="496824"/>
                </a:lnTo>
                <a:lnTo>
                  <a:pt x="103632" y="495300"/>
                </a:lnTo>
                <a:lnTo>
                  <a:pt x="99060" y="495300"/>
                </a:lnTo>
                <a:lnTo>
                  <a:pt x="92964" y="493776"/>
                </a:lnTo>
                <a:lnTo>
                  <a:pt x="88392" y="490728"/>
                </a:lnTo>
                <a:lnTo>
                  <a:pt x="83820" y="489204"/>
                </a:lnTo>
                <a:lnTo>
                  <a:pt x="74676" y="483108"/>
                </a:lnTo>
                <a:lnTo>
                  <a:pt x="71628" y="478536"/>
                </a:lnTo>
                <a:lnTo>
                  <a:pt x="68580" y="475488"/>
                </a:lnTo>
                <a:lnTo>
                  <a:pt x="62484" y="466344"/>
                </a:lnTo>
                <a:lnTo>
                  <a:pt x="59436" y="457200"/>
                </a:lnTo>
                <a:lnTo>
                  <a:pt x="57912" y="451104"/>
                </a:lnTo>
                <a:lnTo>
                  <a:pt x="56388" y="446532"/>
                </a:lnTo>
                <a:lnTo>
                  <a:pt x="56388" y="538988"/>
                </a:lnTo>
                <a:lnTo>
                  <a:pt x="59436" y="541020"/>
                </a:lnTo>
                <a:lnTo>
                  <a:pt x="68580" y="545592"/>
                </a:lnTo>
                <a:lnTo>
                  <a:pt x="89916" y="551688"/>
                </a:lnTo>
                <a:lnTo>
                  <a:pt x="100584" y="553212"/>
                </a:lnTo>
                <a:lnTo>
                  <a:pt x="1615433" y="553212"/>
                </a:lnTo>
                <a:lnTo>
                  <a:pt x="1647437" y="544068"/>
                </a:lnTo>
                <a:lnTo>
                  <a:pt x="1656581" y="539496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1712905" y="3006548"/>
            <a:ext cx="2318091" cy="1711887"/>
          </a:xfrm>
          <a:custGeom>
            <a:rect b="b" l="l" r="r" t="t"/>
            <a:pathLst>
              <a:path extrusionOk="0" h="1664335" w="2464435">
                <a:moveTo>
                  <a:pt x="115824" y="64008"/>
                </a:moveTo>
                <a:lnTo>
                  <a:pt x="21336" y="0"/>
                </a:lnTo>
                <a:lnTo>
                  <a:pt x="0" y="30480"/>
                </a:lnTo>
                <a:lnTo>
                  <a:pt x="94488" y="94488"/>
                </a:lnTo>
                <a:lnTo>
                  <a:pt x="115824" y="64008"/>
                </a:lnTo>
                <a:close/>
              </a:path>
              <a:path extrusionOk="0" h="1664335" w="2464435">
                <a:moveTo>
                  <a:pt x="242316" y="147828"/>
                </a:moveTo>
                <a:lnTo>
                  <a:pt x="147828" y="83820"/>
                </a:lnTo>
                <a:lnTo>
                  <a:pt x="126492" y="115824"/>
                </a:lnTo>
                <a:lnTo>
                  <a:pt x="220980" y="179832"/>
                </a:lnTo>
                <a:lnTo>
                  <a:pt x="242316" y="147828"/>
                </a:lnTo>
                <a:close/>
              </a:path>
              <a:path extrusionOk="0" h="1664335" w="2464435">
                <a:moveTo>
                  <a:pt x="368808" y="233172"/>
                </a:moveTo>
                <a:lnTo>
                  <a:pt x="274320" y="169164"/>
                </a:lnTo>
                <a:lnTo>
                  <a:pt x="252984" y="201168"/>
                </a:lnTo>
                <a:lnTo>
                  <a:pt x="347472" y="265176"/>
                </a:lnTo>
                <a:lnTo>
                  <a:pt x="368808" y="233172"/>
                </a:lnTo>
                <a:close/>
              </a:path>
              <a:path extrusionOk="0" h="1664335" w="2464435">
                <a:moveTo>
                  <a:pt x="495300" y="318516"/>
                </a:moveTo>
                <a:lnTo>
                  <a:pt x="400812" y="254508"/>
                </a:lnTo>
                <a:lnTo>
                  <a:pt x="379476" y="286512"/>
                </a:lnTo>
                <a:lnTo>
                  <a:pt x="473964" y="350520"/>
                </a:lnTo>
                <a:lnTo>
                  <a:pt x="495300" y="318516"/>
                </a:lnTo>
                <a:close/>
              </a:path>
              <a:path extrusionOk="0" h="1664335" w="2464435">
                <a:moveTo>
                  <a:pt x="621792" y="403860"/>
                </a:moveTo>
                <a:lnTo>
                  <a:pt x="527304" y="339852"/>
                </a:lnTo>
                <a:lnTo>
                  <a:pt x="505968" y="371856"/>
                </a:lnTo>
                <a:lnTo>
                  <a:pt x="600456" y="434340"/>
                </a:lnTo>
                <a:lnTo>
                  <a:pt x="621792" y="403860"/>
                </a:lnTo>
                <a:close/>
              </a:path>
              <a:path extrusionOk="0" h="1664335" w="2464435">
                <a:moveTo>
                  <a:pt x="748284" y="487680"/>
                </a:moveTo>
                <a:lnTo>
                  <a:pt x="653796" y="425196"/>
                </a:lnTo>
                <a:lnTo>
                  <a:pt x="632460" y="455676"/>
                </a:lnTo>
                <a:lnTo>
                  <a:pt x="726948" y="519684"/>
                </a:lnTo>
                <a:lnTo>
                  <a:pt x="748284" y="487680"/>
                </a:lnTo>
                <a:close/>
              </a:path>
              <a:path extrusionOk="0" h="1664335" w="2464435">
                <a:moveTo>
                  <a:pt x="874776" y="573024"/>
                </a:moveTo>
                <a:lnTo>
                  <a:pt x="780288" y="509016"/>
                </a:lnTo>
                <a:lnTo>
                  <a:pt x="758952" y="541020"/>
                </a:lnTo>
                <a:lnTo>
                  <a:pt x="853440" y="605028"/>
                </a:lnTo>
                <a:lnTo>
                  <a:pt x="874776" y="573024"/>
                </a:lnTo>
                <a:close/>
              </a:path>
              <a:path extrusionOk="0" h="1664335" w="2464435">
                <a:moveTo>
                  <a:pt x="1001268" y="658368"/>
                </a:moveTo>
                <a:lnTo>
                  <a:pt x="906780" y="594360"/>
                </a:lnTo>
                <a:lnTo>
                  <a:pt x="885444" y="626364"/>
                </a:lnTo>
                <a:lnTo>
                  <a:pt x="979932" y="690372"/>
                </a:lnTo>
                <a:lnTo>
                  <a:pt x="1001268" y="658368"/>
                </a:lnTo>
                <a:close/>
              </a:path>
              <a:path extrusionOk="0" h="1664335" w="2464435">
                <a:moveTo>
                  <a:pt x="1127760" y="743712"/>
                </a:moveTo>
                <a:lnTo>
                  <a:pt x="1033272" y="679704"/>
                </a:lnTo>
                <a:lnTo>
                  <a:pt x="1011936" y="711708"/>
                </a:lnTo>
                <a:lnTo>
                  <a:pt x="1106424" y="775716"/>
                </a:lnTo>
                <a:lnTo>
                  <a:pt x="1127760" y="743712"/>
                </a:lnTo>
                <a:close/>
              </a:path>
              <a:path extrusionOk="0" h="1664335" w="2464435">
                <a:moveTo>
                  <a:pt x="1254252" y="829056"/>
                </a:moveTo>
                <a:lnTo>
                  <a:pt x="1159764" y="765048"/>
                </a:lnTo>
                <a:lnTo>
                  <a:pt x="1138428" y="797052"/>
                </a:lnTo>
                <a:lnTo>
                  <a:pt x="1232916" y="859536"/>
                </a:lnTo>
                <a:lnTo>
                  <a:pt x="1254252" y="829056"/>
                </a:lnTo>
                <a:close/>
              </a:path>
              <a:path extrusionOk="0" h="1664335" w="2464435">
                <a:moveTo>
                  <a:pt x="1380744" y="912876"/>
                </a:moveTo>
                <a:lnTo>
                  <a:pt x="1286256" y="850392"/>
                </a:lnTo>
                <a:lnTo>
                  <a:pt x="1264920" y="880872"/>
                </a:lnTo>
                <a:lnTo>
                  <a:pt x="1359408" y="944880"/>
                </a:lnTo>
                <a:lnTo>
                  <a:pt x="1380744" y="912876"/>
                </a:lnTo>
                <a:close/>
              </a:path>
              <a:path extrusionOk="0" h="1664335" w="2464435">
                <a:moveTo>
                  <a:pt x="1507236" y="998220"/>
                </a:moveTo>
                <a:lnTo>
                  <a:pt x="1412748" y="934212"/>
                </a:lnTo>
                <a:lnTo>
                  <a:pt x="1391412" y="966216"/>
                </a:lnTo>
                <a:lnTo>
                  <a:pt x="1485900" y="1030224"/>
                </a:lnTo>
                <a:lnTo>
                  <a:pt x="1507236" y="998220"/>
                </a:lnTo>
                <a:close/>
              </a:path>
              <a:path extrusionOk="0" h="1664335" w="2464435">
                <a:moveTo>
                  <a:pt x="1633728" y="1083564"/>
                </a:moveTo>
                <a:lnTo>
                  <a:pt x="1539240" y="1019556"/>
                </a:lnTo>
                <a:lnTo>
                  <a:pt x="1517904" y="1051560"/>
                </a:lnTo>
                <a:lnTo>
                  <a:pt x="1612392" y="1115568"/>
                </a:lnTo>
                <a:lnTo>
                  <a:pt x="1633728" y="1083564"/>
                </a:lnTo>
                <a:close/>
              </a:path>
              <a:path extrusionOk="0" h="1664335" w="2464435">
                <a:moveTo>
                  <a:pt x="1760220" y="1168908"/>
                </a:moveTo>
                <a:lnTo>
                  <a:pt x="1665732" y="1104900"/>
                </a:lnTo>
                <a:lnTo>
                  <a:pt x="1644396" y="1136904"/>
                </a:lnTo>
                <a:lnTo>
                  <a:pt x="1738884" y="1200912"/>
                </a:lnTo>
                <a:lnTo>
                  <a:pt x="1760220" y="1168908"/>
                </a:lnTo>
                <a:close/>
              </a:path>
              <a:path extrusionOk="0" h="1664335" w="2464435">
                <a:moveTo>
                  <a:pt x="1886712" y="1254252"/>
                </a:moveTo>
                <a:lnTo>
                  <a:pt x="1792224" y="1190244"/>
                </a:lnTo>
                <a:lnTo>
                  <a:pt x="1770888" y="1222248"/>
                </a:lnTo>
                <a:lnTo>
                  <a:pt x="1865376" y="1284732"/>
                </a:lnTo>
                <a:lnTo>
                  <a:pt x="1886712" y="1254252"/>
                </a:lnTo>
                <a:close/>
              </a:path>
              <a:path extrusionOk="0" h="1664335" w="2464435">
                <a:moveTo>
                  <a:pt x="2013204" y="1338072"/>
                </a:moveTo>
                <a:lnTo>
                  <a:pt x="1918716" y="1275588"/>
                </a:lnTo>
                <a:lnTo>
                  <a:pt x="1897380" y="1306068"/>
                </a:lnTo>
                <a:lnTo>
                  <a:pt x="1991868" y="1370076"/>
                </a:lnTo>
                <a:lnTo>
                  <a:pt x="2013204" y="1338072"/>
                </a:lnTo>
                <a:close/>
              </a:path>
              <a:path extrusionOk="0" h="1664335" w="2464435">
                <a:moveTo>
                  <a:pt x="2139696" y="1423416"/>
                </a:moveTo>
                <a:lnTo>
                  <a:pt x="2045208" y="1359408"/>
                </a:lnTo>
                <a:lnTo>
                  <a:pt x="2023872" y="1391412"/>
                </a:lnTo>
                <a:lnTo>
                  <a:pt x="2118360" y="1455420"/>
                </a:lnTo>
                <a:lnTo>
                  <a:pt x="2139696" y="1423416"/>
                </a:lnTo>
                <a:close/>
              </a:path>
              <a:path extrusionOk="0" h="1664335" w="2464435">
                <a:moveTo>
                  <a:pt x="2266188" y="1508760"/>
                </a:moveTo>
                <a:lnTo>
                  <a:pt x="2171700" y="1444752"/>
                </a:lnTo>
                <a:lnTo>
                  <a:pt x="2150364" y="1476756"/>
                </a:lnTo>
                <a:lnTo>
                  <a:pt x="2244852" y="1540764"/>
                </a:lnTo>
                <a:lnTo>
                  <a:pt x="2266188" y="1508760"/>
                </a:lnTo>
                <a:close/>
              </a:path>
              <a:path extrusionOk="0" h="1664335" w="2464435">
                <a:moveTo>
                  <a:pt x="2331720" y="1647038"/>
                </a:moveTo>
                <a:lnTo>
                  <a:pt x="2331720" y="1552956"/>
                </a:lnTo>
                <a:lnTo>
                  <a:pt x="2310384" y="1584960"/>
                </a:lnTo>
                <a:lnTo>
                  <a:pt x="2294594" y="1574194"/>
                </a:lnTo>
                <a:lnTo>
                  <a:pt x="2252472" y="1636776"/>
                </a:lnTo>
                <a:lnTo>
                  <a:pt x="2331720" y="1647038"/>
                </a:lnTo>
                <a:close/>
              </a:path>
              <a:path extrusionOk="0" h="1664335" w="2464435">
                <a:moveTo>
                  <a:pt x="2316070" y="1542286"/>
                </a:moveTo>
                <a:lnTo>
                  <a:pt x="2298192" y="1530096"/>
                </a:lnTo>
                <a:lnTo>
                  <a:pt x="2276856" y="1562100"/>
                </a:lnTo>
                <a:lnTo>
                  <a:pt x="2294594" y="1574194"/>
                </a:lnTo>
                <a:lnTo>
                  <a:pt x="2316070" y="1542286"/>
                </a:lnTo>
                <a:close/>
              </a:path>
              <a:path extrusionOk="0" h="1664335" w="2464435">
                <a:moveTo>
                  <a:pt x="2331720" y="1552956"/>
                </a:moveTo>
                <a:lnTo>
                  <a:pt x="2316070" y="1542286"/>
                </a:lnTo>
                <a:lnTo>
                  <a:pt x="2294594" y="1574194"/>
                </a:lnTo>
                <a:lnTo>
                  <a:pt x="2310384" y="1584960"/>
                </a:lnTo>
                <a:lnTo>
                  <a:pt x="2331720" y="1552956"/>
                </a:lnTo>
                <a:close/>
              </a:path>
              <a:path extrusionOk="0" h="1664335" w="2464435">
                <a:moveTo>
                  <a:pt x="2464308" y="1664208"/>
                </a:moveTo>
                <a:lnTo>
                  <a:pt x="2359152" y="1478280"/>
                </a:lnTo>
                <a:lnTo>
                  <a:pt x="2316070" y="1542286"/>
                </a:lnTo>
                <a:lnTo>
                  <a:pt x="2331720" y="1552956"/>
                </a:lnTo>
                <a:lnTo>
                  <a:pt x="2331720" y="1647038"/>
                </a:lnTo>
                <a:lnTo>
                  <a:pt x="2464308" y="1664208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9105954" y="7189337"/>
            <a:ext cx="127821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 txBox="1"/>
          <p:nvPr>
            <p:ph type="title"/>
          </p:nvPr>
        </p:nvSpPr>
        <p:spPr>
          <a:xfrm>
            <a:off x="1199243" y="612315"/>
            <a:ext cx="6420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Cena / tópico de cena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"/>
          <p:cNvSpPr/>
          <p:nvPr/>
        </p:nvSpPr>
        <p:spPr>
          <a:xfrm>
            <a:off x="1391813" y="4064639"/>
            <a:ext cx="7176106" cy="33482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5492" y="648955"/>
            <a:ext cx="2715050" cy="36053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Google Shape;281;p18"/>
          <p:cNvSpPr txBox="1"/>
          <p:nvPr>
            <p:ph type="title"/>
          </p:nvPr>
        </p:nvSpPr>
        <p:spPr>
          <a:xfrm>
            <a:off x="781723" y="607675"/>
            <a:ext cx="69291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íálogos / Signos</a:t>
            </a:r>
            <a:endParaRPr/>
          </a:p>
        </p:txBody>
      </p:sp>
      <p:sp>
        <p:nvSpPr>
          <p:cNvPr id="282" name="Google Shape;282;p18"/>
          <p:cNvSpPr txBox="1"/>
          <p:nvPr/>
        </p:nvSpPr>
        <p:spPr>
          <a:xfrm>
            <a:off x="1204977" y="1327185"/>
            <a:ext cx="7515727" cy="1154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diálogos da cena </a:t>
            </a: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regiões da tela ou painéis 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7552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agrupamentos de outros elementos de  interface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8"/>
          <p:cNvSpPr txBox="1"/>
          <p:nvPr/>
        </p:nvSpPr>
        <p:spPr>
          <a:xfrm>
            <a:off x="1204977" y="2455815"/>
            <a:ext cx="1341508" cy="382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signos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>
            <a:off x="3461306" y="2455816"/>
            <a:ext cx="5232279" cy="1530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4805" lvl="0" marL="356870" marR="600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elementos de interface interativos  (no caso de </a:t>
            </a: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d+u: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4805" lvl="0" marL="35687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elementos de interface não interativos  (no caso de </a:t>
            </a:r>
            <a:r>
              <a:rPr b="1"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d:</a:t>
            </a: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9009425" y="7390964"/>
            <a:ext cx="320149" cy="0"/>
          </a:xfrm>
          <a:custGeom>
            <a:rect b="b" l="l" r="r" t="t"/>
            <a:pathLst>
              <a:path extrusionOk="0" h="120000" w="340359">
                <a:moveTo>
                  <a:pt x="0" y="0"/>
                </a:moveTo>
                <a:lnTo>
                  <a:pt x="339852" y="0"/>
                </a:lnTo>
              </a:path>
            </a:pathLst>
          </a:custGeom>
          <a:noFill/>
          <a:ln cap="flat" cmpd="sng" w="45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1080736" y="3519133"/>
            <a:ext cx="2327050" cy="1843822"/>
          </a:xfrm>
          <a:custGeom>
            <a:rect b="b" l="l" r="r" t="t"/>
            <a:pathLst>
              <a:path extrusionOk="0" h="1792604" w="2473960">
                <a:moveTo>
                  <a:pt x="6095" y="1792224"/>
                </a:moveTo>
                <a:lnTo>
                  <a:pt x="6095" y="1754124"/>
                </a:lnTo>
                <a:lnTo>
                  <a:pt x="0" y="1754124"/>
                </a:lnTo>
                <a:lnTo>
                  <a:pt x="0" y="1792224"/>
                </a:lnTo>
                <a:lnTo>
                  <a:pt x="6095" y="1792224"/>
                </a:lnTo>
                <a:close/>
              </a:path>
              <a:path extrusionOk="0" h="1792604" w="2473960">
                <a:moveTo>
                  <a:pt x="6095" y="1741932"/>
                </a:moveTo>
                <a:lnTo>
                  <a:pt x="6095" y="1703832"/>
                </a:lnTo>
                <a:lnTo>
                  <a:pt x="0" y="1703832"/>
                </a:lnTo>
                <a:lnTo>
                  <a:pt x="0" y="1741932"/>
                </a:lnTo>
                <a:lnTo>
                  <a:pt x="6095" y="1741932"/>
                </a:lnTo>
                <a:close/>
              </a:path>
              <a:path extrusionOk="0" h="1792604" w="2473960">
                <a:moveTo>
                  <a:pt x="6095" y="1690116"/>
                </a:moveTo>
                <a:lnTo>
                  <a:pt x="6095" y="1652016"/>
                </a:lnTo>
                <a:lnTo>
                  <a:pt x="0" y="1652016"/>
                </a:lnTo>
                <a:lnTo>
                  <a:pt x="0" y="1690116"/>
                </a:lnTo>
                <a:lnTo>
                  <a:pt x="6095" y="1690116"/>
                </a:lnTo>
                <a:close/>
              </a:path>
              <a:path extrusionOk="0" h="1792604" w="2473960">
                <a:moveTo>
                  <a:pt x="6095" y="1639824"/>
                </a:moveTo>
                <a:lnTo>
                  <a:pt x="6095" y="1601724"/>
                </a:lnTo>
                <a:lnTo>
                  <a:pt x="0" y="1601724"/>
                </a:lnTo>
                <a:lnTo>
                  <a:pt x="0" y="1639824"/>
                </a:lnTo>
                <a:lnTo>
                  <a:pt x="6095" y="1639824"/>
                </a:lnTo>
                <a:close/>
              </a:path>
              <a:path extrusionOk="0" h="1792604" w="2473960">
                <a:moveTo>
                  <a:pt x="6095" y="1589532"/>
                </a:moveTo>
                <a:lnTo>
                  <a:pt x="6095" y="1551432"/>
                </a:lnTo>
                <a:lnTo>
                  <a:pt x="0" y="1551432"/>
                </a:lnTo>
                <a:lnTo>
                  <a:pt x="0" y="1589532"/>
                </a:lnTo>
                <a:lnTo>
                  <a:pt x="6095" y="1589532"/>
                </a:lnTo>
                <a:close/>
              </a:path>
              <a:path extrusionOk="0" h="1792604" w="2473960">
                <a:moveTo>
                  <a:pt x="6095" y="1537716"/>
                </a:moveTo>
                <a:lnTo>
                  <a:pt x="6095" y="1499616"/>
                </a:lnTo>
                <a:lnTo>
                  <a:pt x="0" y="1499616"/>
                </a:lnTo>
                <a:lnTo>
                  <a:pt x="0" y="1537716"/>
                </a:lnTo>
                <a:lnTo>
                  <a:pt x="6095" y="1537716"/>
                </a:lnTo>
                <a:close/>
              </a:path>
              <a:path extrusionOk="0" h="1792604" w="2473960">
                <a:moveTo>
                  <a:pt x="6095" y="1487424"/>
                </a:moveTo>
                <a:lnTo>
                  <a:pt x="6095" y="1449324"/>
                </a:lnTo>
                <a:lnTo>
                  <a:pt x="0" y="1449324"/>
                </a:lnTo>
                <a:lnTo>
                  <a:pt x="0" y="1487424"/>
                </a:lnTo>
                <a:lnTo>
                  <a:pt x="6095" y="1487424"/>
                </a:lnTo>
                <a:close/>
              </a:path>
              <a:path extrusionOk="0" h="1792604" w="2473960">
                <a:moveTo>
                  <a:pt x="6095" y="1437132"/>
                </a:moveTo>
                <a:lnTo>
                  <a:pt x="6095" y="1399032"/>
                </a:lnTo>
                <a:lnTo>
                  <a:pt x="0" y="1399032"/>
                </a:lnTo>
                <a:lnTo>
                  <a:pt x="0" y="1437132"/>
                </a:lnTo>
                <a:lnTo>
                  <a:pt x="6095" y="1437132"/>
                </a:lnTo>
                <a:close/>
              </a:path>
              <a:path extrusionOk="0" h="1792604" w="2473960">
                <a:moveTo>
                  <a:pt x="6095" y="1385316"/>
                </a:moveTo>
                <a:lnTo>
                  <a:pt x="6095" y="1347216"/>
                </a:lnTo>
                <a:lnTo>
                  <a:pt x="0" y="1347216"/>
                </a:lnTo>
                <a:lnTo>
                  <a:pt x="0" y="1385316"/>
                </a:lnTo>
                <a:lnTo>
                  <a:pt x="6095" y="1385316"/>
                </a:lnTo>
                <a:close/>
              </a:path>
              <a:path extrusionOk="0" h="1792604" w="2473960">
                <a:moveTo>
                  <a:pt x="6095" y="1335024"/>
                </a:moveTo>
                <a:lnTo>
                  <a:pt x="6095" y="1296924"/>
                </a:lnTo>
                <a:lnTo>
                  <a:pt x="0" y="1296924"/>
                </a:lnTo>
                <a:lnTo>
                  <a:pt x="0" y="1335024"/>
                </a:lnTo>
                <a:lnTo>
                  <a:pt x="6095" y="1335024"/>
                </a:lnTo>
                <a:close/>
              </a:path>
              <a:path extrusionOk="0" h="1792604" w="2473960">
                <a:moveTo>
                  <a:pt x="6095" y="1284732"/>
                </a:moveTo>
                <a:lnTo>
                  <a:pt x="6095" y="1246632"/>
                </a:lnTo>
                <a:lnTo>
                  <a:pt x="0" y="1246632"/>
                </a:lnTo>
                <a:lnTo>
                  <a:pt x="0" y="1284732"/>
                </a:lnTo>
                <a:lnTo>
                  <a:pt x="6095" y="1284732"/>
                </a:lnTo>
                <a:close/>
              </a:path>
              <a:path extrusionOk="0" h="1792604" w="2473960">
                <a:moveTo>
                  <a:pt x="6095" y="1232916"/>
                </a:moveTo>
                <a:lnTo>
                  <a:pt x="6095" y="1194816"/>
                </a:lnTo>
                <a:lnTo>
                  <a:pt x="0" y="1194816"/>
                </a:lnTo>
                <a:lnTo>
                  <a:pt x="0" y="1232916"/>
                </a:lnTo>
                <a:lnTo>
                  <a:pt x="6095" y="1232916"/>
                </a:lnTo>
                <a:close/>
              </a:path>
              <a:path extrusionOk="0" h="1792604" w="2473960">
                <a:moveTo>
                  <a:pt x="6095" y="1182624"/>
                </a:moveTo>
                <a:lnTo>
                  <a:pt x="6095" y="1144524"/>
                </a:lnTo>
                <a:lnTo>
                  <a:pt x="0" y="1144524"/>
                </a:lnTo>
                <a:lnTo>
                  <a:pt x="0" y="1182624"/>
                </a:lnTo>
                <a:lnTo>
                  <a:pt x="6095" y="1182624"/>
                </a:lnTo>
                <a:close/>
              </a:path>
              <a:path extrusionOk="0" h="1792604" w="2473960">
                <a:moveTo>
                  <a:pt x="6095" y="1132332"/>
                </a:moveTo>
                <a:lnTo>
                  <a:pt x="6095" y="1094232"/>
                </a:lnTo>
                <a:lnTo>
                  <a:pt x="0" y="1094232"/>
                </a:lnTo>
                <a:lnTo>
                  <a:pt x="0" y="1132332"/>
                </a:lnTo>
                <a:lnTo>
                  <a:pt x="6095" y="1132332"/>
                </a:lnTo>
                <a:close/>
              </a:path>
              <a:path extrusionOk="0" h="1792604" w="2473960">
                <a:moveTo>
                  <a:pt x="6095" y="1080516"/>
                </a:moveTo>
                <a:lnTo>
                  <a:pt x="6095" y="1042416"/>
                </a:lnTo>
                <a:lnTo>
                  <a:pt x="0" y="1042416"/>
                </a:lnTo>
                <a:lnTo>
                  <a:pt x="0" y="1080516"/>
                </a:lnTo>
                <a:lnTo>
                  <a:pt x="6095" y="1080516"/>
                </a:lnTo>
                <a:close/>
              </a:path>
              <a:path extrusionOk="0" h="1792604" w="2473960">
                <a:moveTo>
                  <a:pt x="6095" y="1030224"/>
                </a:moveTo>
                <a:lnTo>
                  <a:pt x="6095" y="992124"/>
                </a:lnTo>
                <a:lnTo>
                  <a:pt x="0" y="992124"/>
                </a:lnTo>
                <a:lnTo>
                  <a:pt x="0" y="1030224"/>
                </a:lnTo>
                <a:lnTo>
                  <a:pt x="6095" y="1030224"/>
                </a:lnTo>
                <a:close/>
              </a:path>
              <a:path extrusionOk="0" h="1792604" w="2473960">
                <a:moveTo>
                  <a:pt x="6095" y="979932"/>
                </a:moveTo>
                <a:lnTo>
                  <a:pt x="6095" y="941832"/>
                </a:lnTo>
                <a:lnTo>
                  <a:pt x="0" y="941832"/>
                </a:lnTo>
                <a:lnTo>
                  <a:pt x="0" y="979932"/>
                </a:lnTo>
                <a:lnTo>
                  <a:pt x="6095" y="979932"/>
                </a:lnTo>
                <a:close/>
              </a:path>
              <a:path extrusionOk="0" h="1792604" w="2473960">
                <a:moveTo>
                  <a:pt x="6095" y="928116"/>
                </a:moveTo>
                <a:lnTo>
                  <a:pt x="6095" y="890016"/>
                </a:lnTo>
                <a:lnTo>
                  <a:pt x="0" y="890016"/>
                </a:lnTo>
                <a:lnTo>
                  <a:pt x="0" y="928116"/>
                </a:lnTo>
                <a:lnTo>
                  <a:pt x="6095" y="928116"/>
                </a:lnTo>
                <a:close/>
              </a:path>
              <a:path extrusionOk="0" h="1792604" w="2473960">
                <a:moveTo>
                  <a:pt x="6095" y="877824"/>
                </a:moveTo>
                <a:lnTo>
                  <a:pt x="6095" y="839724"/>
                </a:lnTo>
                <a:lnTo>
                  <a:pt x="0" y="839724"/>
                </a:lnTo>
                <a:lnTo>
                  <a:pt x="0" y="877824"/>
                </a:lnTo>
                <a:lnTo>
                  <a:pt x="6095" y="877824"/>
                </a:lnTo>
                <a:close/>
              </a:path>
              <a:path extrusionOk="0" h="1792604" w="2473960">
                <a:moveTo>
                  <a:pt x="6095" y="827532"/>
                </a:moveTo>
                <a:lnTo>
                  <a:pt x="6095" y="789432"/>
                </a:lnTo>
                <a:lnTo>
                  <a:pt x="0" y="789432"/>
                </a:lnTo>
                <a:lnTo>
                  <a:pt x="0" y="827532"/>
                </a:lnTo>
                <a:lnTo>
                  <a:pt x="6095" y="827532"/>
                </a:lnTo>
                <a:close/>
              </a:path>
              <a:path extrusionOk="0" h="1792604" w="2473960">
                <a:moveTo>
                  <a:pt x="6095" y="775716"/>
                </a:moveTo>
                <a:lnTo>
                  <a:pt x="6095" y="737616"/>
                </a:lnTo>
                <a:lnTo>
                  <a:pt x="0" y="737616"/>
                </a:lnTo>
                <a:lnTo>
                  <a:pt x="0" y="775716"/>
                </a:lnTo>
                <a:lnTo>
                  <a:pt x="6095" y="775716"/>
                </a:lnTo>
                <a:close/>
              </a:path>
              <a:path extrusionOk="0" h="1792604" w="2473960">
                <a:moveTo>
                  <a:pt x="6095" y="725424"/>
                </a:moveTo>
                <a:lnTo>
                  <a:pt x="6095" y="687324"/>
                </a:lnTo>
                <a:lnTo>
                  <a:pt x="0" y="687324"/>
                </a:lnTo>
                <a:lnTo>
                  <a:pt x="0" y="725424"/>
                </a:lnTo>
                <a:lnTo>
                  <a:pt x="6095" y="725424"/>
                </a:lnTo>
                <a:close/>
              </a:path>
              <a:path extrusionOk="0" h="1792604" w="2473960">
                <a:moveTo>
                  <a:pt x="6095" y="675132"/>
                </a:moveTo>
                <a:lnTo>
                  <a:pt x="6095" y="637032"/>
                </a:lnTo>
                <a:lnTo>
                  <a:pt x="0" y="637032"/>
                </a:lnTo>
                <a:lnTo>
                  <a:pt x="0" y="675132"/>
                </a:lnTo>
                <a:lnTo>
                  <a:pt x="6095" y="675132"/>
                </a:lnTo>
                <a:close/>
              </a:path>
              <a:path extrusionOk="0" h="1792604" w="2473960">
                <a:moveTo>
                  <a:pt x="6095" y="623316"/>
                </a:moveTo>
                <a:lnTo>
                  <a:pt x="6095" y="585216"/>
                </a:lnTo>
                <a:lnTo>
                  <a:pt x="0" y="585216"/>
                </a:lnTo>
                <a:lnTo>
                  <a:pt x="0" y="623316"/>
                </a:lnTo>
                <a:lnTo>
                  <a:pt x="6095" y="623316"/>
                </a:lnTo>
                <a:close/>
              </a:path>
              <a:path extrusionOk="0" h="1792604" w="2473960">
                <a:moveTo>
                  <a:pt x="6095" y="573024"/>
                </a:moveTo>
                <a:lnTo>
                  <a:pt x="6095" y="534924"/>
                </a:lnTo>
                <a:lnTo>
                  <a:pt x="0" y="534924"/>
                </a:lnTo>
                <a:lnTo>
                  <a:pt x="0" y="573024"/>
                </a:lnTo>
                <a:lnTo>
                  <a:pt x="6095" y="573024"/>
                </a:lnTo>
                <a:close/>
              </a:path>
              <a:path extrusionOk="0" h="1792604" w="2473960">
                <a:moveTo>
                  <a:pt x="6095" y="522732"/>
                </a:moveTo>
                <a:lnTo>
                  <a:pt x="6095" y="484632"/>
                </a:lnTo>
                <a:lnTo>
                  <a:pt x="0" y="484632"/>
                </a:lnTo>
                <a:lnTo>
                  <a:pt x="0" y="522732"/>
                </a:lnTo>
                <a:lnTo>
                  <a:pt x="6095" y="522732"/>
                </a:lnTo>
                <a:close/>
              </a:path>
              <a:path extrusionOk="0" h="1792604" w="2473960">
                <a:moveTo>
                  <a:pt x="6095" y="470916"/>
                </a:moveTo>
                <a:lnTo>
                  <a:pt x="6095" y="432816"/>
                </a:lnTo>
                <a:lnTo>
                  <a:pt x="0" y="432816"/>
                </a:lnTo>
                <a:lnTo>
                  <a:pt x="0" y="470916"/>
                </a:lnTo>
                <a:lnTo>
                  <a:pt x="6095" y="470916"/>
                </a:lnTo>
                <a:close/>
              </a:path>
              <a:path extrusionOk="0" h="1792604" w="2473960">
                <a:moveTo>
                  <a:pt x="6095" y="420624"/>
                </a:moveTo>
                <a:lnTo>
                  <a:pt x="6095" y="382524"/>
                </a:lnTo>
                <a:lnTo>
                  <a:pt x="0" y="382524"/>
                </a:lnTo>
                <a:lnTo>
                  <a:pt x="0" y="420624"/>
                </a:lnTo>
                <a:lnTo>
                  <a:pt x="6095" y="420624"/>
                </a:lnTo>
                <a:close/>
              </a:path>
              <a:path extrusionOk="0" h="1792604" w="2473960">
                <a:moveTo>
                  <a:pt x="6095" y="370332"/>
                </a:moveTo>
                <a:lnTo>
                  <a:pt x="6095" y="332232"/>
                </a:lnTo>
                <a:lnTo>
                  <a:pt x="0" y="332232"/>
                </a:lnTo>
                <a:lnTo>
                  <a:pt x="0" y="370332"/>
                </a:lnTo>
                <a:lnTo>
                  <a:pt x="6095" y="370332"/>
                </a:lnTo>
                <a:close/>
              </a:path>
              <a:path extrusionOk="0" h="1792604" w="2473960">
                <a:moveTo>
                  <a:pt x="6095" y="318516"/>
                </a:moveTo>
                <a:lnTo>
                  <a:pt x="6095" y="280416"/>
                </a:lnTo>
                <a:lnTo>
                  <a:pt x="0" y="280416"/>
                </a:lnTo>
                <a:lnTo>
                  <a:pt x="0" y="318516"/>
                </a:lnTo>
                <a:lnTo>
                  <a:pt x="6095" y="318516"/>
                </a:lnTo>
                <a:close/>
              </a:path>
              <a:path extrusionOk="0" h="1792604" w="2473960">
                <a:moveTo>
                  <a:pt x="6095" y="268224"/>
                </a:moveTo>
                <a:lnTo>
                  <a:pt x="6095" y="230124"/>
                </a:lnTo>
                <a:lnTo>
                  <a:pt x="0" y="230124"/>
                </a:lnTo>
                <a:lnTo>
                  <a:pt x="0" y="268224"/>
                </a:lnTo>
                <a:lnTo>
                  <a:pt x="6095" y="268224"/>
                </a:lnTo>
                <a:close/>
              </a:path>
              <a:path extrusionOk="0" h="1792604" w="2473960">
                <a:moveTo>
                  <a:pt x="6095" y="217932"/>
                </a:moveTo>
                <a:lnTo>
                  <a:pt x="6095" y="179832"/>
                </a:lnTo>
                <a:lnTo>
                  <a:pt x="0" y="179832"/>
                </a:lnTo>
                <a:lnTo>
                  <a:pt x="0" y="217932"/>
                </a:lnTo>
                <a:lnTo>
                  <a:pt x="6095" y="217932"/>
                </a:lnTo>
                <a:close/>
              </a:path>
              <a:path extrusionOk="0" h="1792604" w="2473960">
                <a:moveTo>
                  <a:pt x="6095" y="166116"/>
                </a:moveTo>
                <a:lnTo>
                  <a:pt x="6095" y="128016"/>
                </a:lnTo>
                <a:lnTo>
                  <a:pt x="0" y="128016"/>
                </a:lnTo>
                <a:lnTo>
                  <a:pt x="0" y="166116"/>
                </a:lnTo>
                <a:lnTo>
                  <a:pt x="6095" y="166116"/>
                </a:lnTo>
                <a:close/>
              </a:path>
              <a:path extrusionOk="0" h="1792604" w="2473960">
                <a:moveTo>
                  <a:pt x="6095" y="115824"/>
                </a:moveTo>
                <a:lnTo>
                  <a:pt x="6095" y="77724"/>
                </a:lnTo>
                <a:lnTo>
                  <a:pt x="0" y="77724"/>
                </a:lnTo>
                <a:lnTo>
                  <a:pt x="0" y="115824"/>
                </a:lnTo>
                <a:lnTo>
                  <a:pt x="6095" y="115824"/>
                </a:lnTo>
                <a:close/>
              </a:path>
              <a:path extrusionOk="0" h="1792604" w="2473960">
                <a:moveTo>
                  <a:pt x="6095" y="65532"/>
                </a:moveTo>
                <a:lnTo>
                  <a:pt x="6095" y="27432"/>
                </a:lnTo>
                <a:lnTo>
                  <a:pt x="0" y="27432"/>
                </a:lnTo>
                <a:lnTo>
                  <a:pt x="0" y="65532"/>
                </a:lnTo>
                <a:lnTo>
                  <a:pt x="6095" y="65532"/>
                </a:lnTo>
                <a:close/>
              </a:path>
              <a:path extrusionOk="0" h="1792604" w="2473960">
                <a:moveTo>
                  <a:pt x="38100" y="7620"/>
                </a:moveTo>
                <a:lnTo>
                  <a:pt x="38100" y="0"/>
                </a:lnTo>
                <a:lnTo>
                  <a:pt x="3048" y="0"/>
                </a:lnTo>
                <a:lnTo>
                  <a:pt x="0" y="3048"/>
                </a:lnTo>
                <a:lnTo>
                  <a:pt x="0" y="13716"/>
                </a:lnTo>
                <a:lnTo>
                  <a:pt x="6095" y="13716"/>
                </a:lnTo>
                <a:lnTo>
                  <a:pt x="6095" y="7620"/>
                </a:lnTo>
                <a:lnTo>
                  <a:pt x="38100" y="7620"/>
                </a:lnTo>
                <a:close/>
              </a:path>
              <a:path extrusionOk="0" h="1792604" w="2473960">
                <a:moveTo>
                  <a:pt x="88392" y="7620"/>
                </a:moveTo>
                <a:lnTo>
                  <a:pt x="88392" y="0"/>
                </a:lnTo>
                <a:lnTo>
                  <a:pt x="50292" y="0"/>
                </a:lnTo>
                <a:lnTo>
                  <a:pt x="50292" y="7620"/>
                </a:lnTo>
                <a:lnTo>
                  <a:pt x="88392" y="7620"/>
                </a:lnTo>
                <a:close/>
              </a:path>
              <a:path extrusionOk="0" h="1792604" w="2473960">
                <a:moveTo>
                  <a:pt x="138684" y="7620"/>
                </a:moveTo>
                <a:lnTo>
                  <a:pt x="138684" y="0"/>
                </a:lnTo>
                <a:lnTo>
                  <a:pt x="100584" y="0"/>
                </a:lnTo>
                <a:lnTo>
                  <a:pt x="100584" y="7620"/>
                </a:lnTo>
                <a:lnTo>
                  <a:pt x="138684" y="7620"/>
                </a:lnTo>
                <a:close/>
              </a:path>
              <a:path extrusionOk="0" h="1792604" w="2473960">
                <a:moveTo>
                  <a:pt x="190500" y="7620"/>
                </a:moveTo>
                <a:lnTo>
                  <a:pt x="190500" y="0"/>
                </a:lnTo>
                <a:lnTo>
                  <a:pt x="152400" y="0"/>
                </a:lnTo>
                <a:lnTo>
                  <a:pt x="152400" y="7620"/>
                </a:lnTo>
                <a:lnTo>
                  <a:pt x="190500" y="7620"/>
                </a:lnTo>
                <a:close/>
              </a:path>
              <a:path extrusionOk="0" h="1792604" w="2473960">
                <a:moveTo>
                  <a:pt x="240792" y="7620"/>
                </a:moveTo>
                <a:lnTo>
                  <a:pt x="240792" y="0"/>
                </a:lnTo>
                <a:lnTo>
                  <a:pt x="202692" y="0"/>
                </a:lnTo>
                <a:lnTo>
                  <a:pt x="202692" y="7620"/>
                </a:lnTo>
                <a:lnTo>
                  <a:pt x="240792" y="7620"/>
                </a:lnTo>
                <a:close/>
              </a:path>
              <a:path extrusionOk="0" h="1792604" w="2473960">
                <a:moveTo>
                  <a:pt x="291084" y="7620"/>
                </a:moveTo>
                <a:lnTo>
                  <a:pt x="291084" y="0"/>
                </a:lnTo>
                <a:lnTo>
                  <a:pt x="252984" y="0"/>
                </a:lnTo>
                <a:lnTo>
                  <a:pt x="252984" y="7620"/>
                </a:lnTo>
                <a:lnTo>
                  <a:pt x="291084" y="7620"/>
                </a:lnTo>
                <a:close/>
              </a:path>
              <a:path extrusionOk="0" h="1792604" w="2473960">
                <a:moveTo>
                  <a:pt x="342900" y="7620"/>
                </a:moveTo>
                <a:lnTo>
                  <a:pt x="342900" y="0"/>
                </a:lnTo>
                <a:lnTo>
                  <a:pt x="304800" y="0"/>
                </a:lnTo>
                <a:lnTo>
                  <a:pt x="304800" y="7620"/>
                </a:lnTo>
                <a:lnTo>
                  <a:pt x="342900" y="7620"/>
                </a:lnTo>
                <a:close/>
              </a:path>
              <a:path extrusionOk="0" h="1792604" w="2473960">
                <a:moveTo>
                  <a:pt x="393185" y="7620"/>
                </a:moveTo>
                <a:lnTo>
                  <a:pt x="393185" y="0"/>
                </a:lnTo>
                <a:lnTo>
                  <a:pt x="355092" y="0"/>
                </a:lnTo>
                <a:lnTo>
                  <a:pt x="355092" y="7620"/>
                </a:lnTo>
                <a:lnTo>
                  <a:pt x="393185" y="7620"/>
                </a:lnTo>
                <a:close/>
              </a:path>
              <a:path extrusionOk="0" h="1792604" w="2473960">
                <a:moveTo>
                  <a:pt x="443477" y="7620"/>
                </a:moveTo>
                <a:lnTo>
                  <a:pt x="443477" y="0"/>
                </a:lnTo>
                <a:lnTo>
                  <a:pt x="405377" y="0"/>
                </a:lnTo>
                <a:lnTo>
                  <a:pt x="405377" y="7620"/>
                </a:lnTo>
                <a:lnTo>
                  <a:pt x="443477" y="7620"/>
                </a:lnTo>
                <a:close/>
              </a:path>
              <a:path extrusionOk="0" h="1792604" w="2473960">
                <a:moveTo>
                  <a:pt x="495293" y="7620"/>
                </a:moveTo>
                <a:lnTo>
                  <a:pt x="495293" y="0"/>
                </a:lnTo>
                <a:lnTo>
                  <a:pt x="457193" y="0"/>
                </a:lnTo>
                <a:lnTo>
                  <a:pt x="457193" y="7620"/>
                </a:lnTo>
                <a:lnTo>
                  <a:pt x="495293" y="7620"/>
                </a:lnTo>
                <a:close/>
              </a:path>
              <a:path extrusionOk="0" h="1792604" w="2473960">
                <a:moveTo>
                  <a:pt x="545585" y="7620"/>
                </a:moveTo>
                <a:lnTo>
                  <a:pt x="545585" y="0"/>
                </a:lnTo>
                <a:lnTo>
                  <a:pt x="507485" y="0"/>
                </a:lnTo>
                <a:lnTo>
                  <a:pt x="507485" y="7620"/>
                </a:lnTo>
                <a:lnTo>
                  <a:pt x="545585" y="7620"/>
                </a:lnTo>
                <a:close/>
              </a:path>
              <a:path extrusionOk="0" h="1792604" w="2473960">
                <a:moveTo>
                  <a:pt x="595877" y="7620"/>
                </a:moveTo>
                <a:lnTo>
                  <a:pt x="595877" y="0"/>
                </a:lnTo>
                <a:lnTo>
                  <a:pt x="557777" y="0"/>
                </a:lnTo>
                <a:lnTo>
                  <a:pt x="557777" y="7620"/>
                </a:lnTo>
                <a:lnTo>
                  <a:pt x="595877" y="7620"/>
                </a:lnTo>
                <a:close/>
              </a:path>
              <a:path extrusionOk="0" h="1792604" w="2473960">
                <a:moveTo>
                  <a:pt x="647693" y="7620"/>
                </a:moveTo>
                <a:lnTo>
                  <a:pt x="647693" y="0"/>
                </a:lnTo>
                <a:lnTo>
                  <a:pt x="609593" y="0"/>
                </a:lnTo>
                <a:lnTo>
                  <a:pt x="609593" y="7620"/>
                </a:lnTo>
                <a:lnTo>
                  <a:pt x="647693" y="7620"/>
                </a:lnTo>
                <a:close/>
              </a:path>
              <a:path extrusionOk="0" h="1792604" w="2473960">
                <a:moveTo>
                  <a:pt x="697985" y="7620"/>
                </a:moveTo>
                <a:lnTo>
                  <a:pt x="697985" y="0"/>
                </a:lnTo>
                <a:lnTo>
                  <a:pt x="659885" y="0"/>
                </a:lnTo>
                <a:lnTo>
                  <a:pt x="659885" y="7620"/>
                </a:lnTo>
                <a:lnTo>
                  <a:pt x="697985" y="7620"/>
                </a:lnTo>
                <a:close/>
              </a:path>
              <a:path extrusionOk="0" h="1792604" w="2473960">
                <a:moveTo>
                  <a:pt x="748277" y="7620"/>
                </a:moveTo>
                <a:lnTo>
                  <a:pt x="748277" y="0"/>
                </a:lnTo>
                <a:lnTo>
                  <a:pt x="710177" y="0"/>
                </a:lnTo>
                <a:lnTo>
                  <a:pt x="710177" y="7620"/>
                </a:lnTo>
                <a:lnTo>
                  <a:pt x="748277" y="7620"/>
                </a:lnTo>
                <a:close/>
              </a:path>
              <a:path extrusionOk="0" h="1792604" w="2473960">
                <a:moveTo>
                  <a:pt x="800093" y="7620"/>
                </a:moveTo>
                <a:lnTo>
                  <a:pt x="800093" y="0"/>
                </a:lnTo>
                <a:lnTo>
                  <a:pt x="761993" y="0"/>
                </a:lnTo>
                <a:lnTo>
                  <a:pt x="761993" y="7620"/>
                </a:lnTo>
                <a:lnTo>
                  <a:pt x="800093" y="7620"/>
                </a:lnTo>
                <a:close/>
              </a:path>
              <a:path extrusionOk="0" h="1792604" w="2473960">
                <a:moveTo>
                  <a:pt x="850385" y="7620"/>
                </a:moveTo>
                <a:lnTo>
                  <a:pt x="850385" y="0"/>
                </a:lnTo>
                <a:lnTo>
                  <a:pt x="812285" y="0"/>
                </a:lnTo>
                <a:lnTo>
                  <a:pt x="812285" y="7620"/>
                </a:lnTo>
                <a:lnTo>
                  <a:pt x="850385" y="7620"/>
                </a:lnTo>
                <a:close/>
              </a:path>
              <a:path extrusionOk="0" h="1792604" w="2473960">
                <a:moveTo>
                  <a:pt x="900677" y="7620"/>
                </a:moveTo>
                <a:lnTo>
                  <a:pt x="900677" y="0"/>
                </a:lnTo>
                <a:lnTo>
                  <a:pt x="862577" y="0"/>
                </a:lnTo>
                <a:lnTo>
                  <a:pt x="862577" y="7620"/>
                </a:lnTo>
                <a:lnTo>
                  <a:pt x="900677" y="7620"/>
                </a:lnTo>
                <a:close/>
              </a:path>
              <a:path extrusionOk="0" h="1792604" w="2473960">
                <a:moveTo>
                  <a:pt x="952493" y="7620"/>
                </a:moveTo>
                <a:lnTo>
                  <a:pt x="952493" y="0"/>
                </a:lnTo>
                <a:lnTo>
                  <a:pt x="914393" y="0"/>
                </a:lnTo>
                <a:lnTo>
                  <a:pt x="914393" y="7620"/>
                </a:lnTo>
                <a:lnTo>
                  <a:pt x="952493" y="7620"/>
                </a:lnTo>
                <a:close/>
              </a:path>
              <a:path extrusionOk="0" h="1792604" w="2473960">
                <a:moveTo>
                  <a:pt x="1002785" y="7620"/>
                </a:moveTo>
                <a:lnTo>
                  <a:pt x="1002785" y="0"/>
                </a:lnTo>
                <a:lnTo>
                  <a:pt x="964685" y="0"/>
                </a:lnTo>
                <a:lnTo>
                  <a:pt x="964685" y="7620"/>
                </a:lnTo>
                <a:lnTo>
                  <a:pt x="1002785" y="7620"/>
                </a:lnTo>
                <a:close/>
              </a:path>
              <a:path extrusionOk="0" h="1792604" w="2473960">
                <a:moveTo>
                  <a:pt x="1053077" y="7620"/>
                </a:moveTo>
                <a:lnTo>
                  <a:pt x="1053077" y="0"/>
                </a:lnTo>
                <a:lnTo>
                  <a:pt x="1014977" y="0"/>
                </a:lnTo>
                <a:lnTo>
                  <a:pt x="1014977" y="7620"/>
                </a:lnTo>
                <a:lnTo>
                  <a:pt x="1053077" y="7620"/>
                </a:lnTo>
                <a:close/>
              </a:path>
              <a:path extrusionOk="0" h="1792604" w="2473960">
                <a:moveTo>
                  <a:pt x="1104893" y="7620"/>
                </a:moveTo>
                <a:lnTo>
                  <a:pt x="1104893" y="0"/>
                </a:lnTo>
                <a:lnTo>
                  <a:pt x="1066793" y="0"/>
                </a:lnTo>
                <a:lnTo>
                  <a:pt x="1066793" y="7620"/>
                </a:lnTo>
                <a:lnTo>
                  <a:pt x="1104893" y="7620"/>
                </a:lnTo>
                <a:close/>
              </a:path>
              <a:path extrusionOk="0" h="1792604" w="2473960">
                <a:moveTo>
                  <a:pt x="1155185" y="7620"/>
                </a:moveTo>
                <a:lnTo>
                  <a:pt x="1155185" y="0"/>
                </a:lnTo>
                <a:lnTo>
                  <a:pt x="1117085" y="0"/>
                </a:lnTo>
                <a:lnTo>
                  <a:pt x="1117085" y="7620"/>
                </a:lnTo>
                <a:lnTo>
                  <a:pt x="1155185" y="7620"/>
                </a:lnTo>
                <a:close/>
              </a:path>
              <a:path extrusionOk="0" h="1792604" w="2473960">
                <a:moveTo>
                  <a:pt x="1205477" y="7620"/>
                </a:moveTo>
                <a:lnTo>
                  <a:pt x="1205477" y="0"/>
                </a:lnTo>
                <a:lnTo>
                  <a:pt x="1167377" y="0"/>
                </a:lnTo>
                <a:lnTo>
                  <a:pt x="1167377" y="7620"/>
                </a:lnTo>
                <a:lnTo>
                  <a:pt x="1205477" y="7620"/>
                </a:lnTo>
                <a:close/>
              </a:path>
              <a:path extrusionOk="0" h="1792604" w="2473960">
                <a:moveTo>
                  <a:pt x="1257293" y="7620"/>
                </a:moveTo>
                <a:lnTo>
                  <a:pt x="1257293" y="0"/>
                </a:lnTo>
                <a:lnTo>
                  <a:pt x="1219193" y="0"/>
                </a:lnTo>
                <a:lnTo>
                  <a:pt x="1219193" y="7620"/>
                </a:lnTo>
                <a:lnTo>
                  <a:pt x="1257293" y="7620"/>
                </a:lnTo>
                <a:close/>
              </a:path>
              <a:path extrusionOk="0" h="1792604" w="2473960">
                <a:moveTo>
                  <a:pt x="1307585" y="7620"/>
                </a:moveTo>
                <a:lnTo>
                  <a:pt x="1307585" y="0"/>
                </a:lnTo>
                <a:lnTo>
                  <a:pt x="1269485" y="0"/>
                </a:lnTo>
                <a:lnTo>
                  <a:pt x="1269485" y="7620"/>
                </a:lnTo>
                <a:lnTo>
                  <a:pt x="1307585" y="7620"/>
                </a:lnTo>
                <a:close/>
              </a:path>
              <a:path extrusionOk="0" h="1792604" w="2473960">
                <a:moveTo>
                  <a:pt x="1357877" y="7620"/>
                </a:moveTo>
                <a:lnTo>
                  <a:pt x="1357877" y="0"/>
                </a:lnTo>
                <a:lnTo>
                  <a:pt x="1319777" y="0"/>
                </a:lnTo>
                <a:lnTo>
                  <a:pt x="1319777" y="7620"/>
                </a:lnTo>
                <a:lnTo>
                  <a:pt x="1357877" y="7620"/>
                </a:lnTo>
                <a:close/>
              </a:path>
              <a:path extrusionOk="0" h="1792604" w="2473960">
                <a:moveTo>
                  <a:pt x="1409693" y="7620"/>
                </a:moveTo>
                <a:lnTo>
                  <a:pt x="1409693" y="0"/>
                </a:lnTo>
                <a:lnTo>
                  <a:pt x="1371593" y="0"/>
                </a:lnTo>
                <a:lnTo>
                  <a:pt x="1371593" y="7620"/>
                </a:lnTo>
                <a:lnTo>
                  <a:pt x="1409693" y="7620"/>
                </a:lnTo>
                <a:close/>
              </a:path>
              <a:path extrusionOk="0" h="1792604" w="2473960">
                <a:moveTo>
                  <a:pt x="1459985" y="7620"/>
                </a:moveTo>
                <a:lnTo>
                  <a:pt x="1459985" y="0"/>
                </a:lnTo>
                <a:lnTo>
                  <a:pt x="1421885" y="0"/>
                </a:lnTo>
                <a:lnTo>
                  <a:pt x="1421885" y="7620"/>
                </a:lnTo>
                <a:lnTo>
                  <a:pt x="1459985" y="7620"/>
                </a:lnTo>
                <a:close/>
              </a:path>
              <a:path extrusionOk="0" h="1792604" w="2473960">
                <a:moveTo>
                  <a:pt x="1510277" y="7620"/>
                </a:moveTo>
                <a:lnTo>
                  <a:pt x="1510277" y="0"/>
                </a:lnTo>
                <a:lnTo>
                  <a:pt x="1472177" y="0"/>
                </a:lnTo>
                <a:lnTo>
                  <a:pt x="1472177" y="7620"/>
                </a:lnTo>
                <a:lnTo>
                  <a:pt x="1510277" y="7620"/>
                </a:lnTo>
                <a:close/>
              </a:path>
              <a:path extrusionOk="0" h="1792604" w="2473960">
                <a:moveTo>
                  <a:pt x="1562093" y="7620"/>
                </a:moveTo>
                <a:lnTo>
                  <a:pt x="1562093" y="0"/>
                </a:lnTo>
                <a:lnTo>
                  <a:pt x="1523993" y="0"/>
                </a:lnTo>
                <a:lnTo>
                  <a:pt x="1523993" y="7620"/>
                </a:lnTo>
                <a:lnTo>
                  <a:pt x="1562093" y="7620"/>
                </a:lnTo>
                <a:close/>
              </a:path>
              <a:path extrusionOk="0" h="1792604" w="2473960">
                <a:moveTo>
                  <a:pt x="1612385" y="7620"/>
                </a:moveTo>
                <a:lnTo>
                  <a:pt x="1612385" y="0"/>
                </a:lnTo>
                <a:lnTo>
                  <a:pt x="1574285" y="0"/>
                </a:lnTo>
                <a:lnTo>
                  <a:pt x="1574285" y="7620"/>
                </a:lnTo>
                <a:lnTo>
                  <a:pt x="1612385" y="7620"/>
                </a:lnTo>
                <a:close/>
              </a:path>
              <a:path extrusionOk="0" h="1792604" w="2473960">
                <a:moveTo>
                  <a:pt x="1662677" y="7620"/>
                </a:moveTo>
                <a:lnTo>
                  <a:pt x="1662677" y="0"/>
                </a:lnTo>
                <a:lnTo>
                  <a:pt x="1624577" y="0"/>
                </a:lnTo>
                <a:lnTo>
                  <a:pt x="1624577" y="7620"/>
                </a:lnTo>
                <a:lnTo>
                  <a:pt x="1662677" y="7620"/>
                </a:lnTo>
                <a:close/>
              </a:path>
              <a:path extrusionOk="0" h="1792604" w="2473960">
                <a:moveTo>
                  <a:pt x="1714493" y="7620"/>
                </a:moveTo>
                <a:lnTo>
                  <a:pt x="1714493" y="0"/>
                </a:lnTo>
                <a:lnTo>
                  <a:pt x="1676393" y="0"/>
                </a:lnTo>
                <a:lnTo>
                  <a:pt x="1676393" y="7620"/>
                </a:lnTo>
                <a:lnTo>
                  <a:pt x="1714493" y="7620"/>
                </a:lnTo>
                <a:close/>
              </a:path>
              <a:path extrusionOk="0" h="1792604" w="2473960">
                <a:moveTo>
                  <a:pt x="1764785" y="7620"/>
                </a:moveTo>
                <a:lnTo>
                  <a:pt x="1764785" y="0"/>
                </a:lnTo>
                <a:lnTo>
                  <a:pt x="1726685" y="0"/>
                </a:lnTo>
                <a:lnTo>
                  <a:pt x="1726685" y="7620"/>
                </a:lnTo>
                <a:lnTo>
                  <a:pt x="1764785" y="7620"/>
                </a:lnTo>
                <a:close/>
              </a:path>
              <a:path extrusionOk="0" h="1792604" w="2473960">
                <a:moveTo>
                  <a:pt x="1815077" y="7620"/>
                </a:moveTo>
                <a:lnTo>
                  <a:pt x="1815077" y="0"/>
                </a:lnTo>
                <a:lnTo>
                  <a:pt x="1776977" y="0"/>
                </a:lnTo>
                <a:lnTo>
                  <a:pt x="1776977" y="7620"/>
                </a:lnTo>
                <a:lnTo>
                  <a:pt x="1815077" y="7620"/>
                </a:lnTo>
                <a:close/>
              </a:path>
              <a:path extrusionOk="0" h="1792604" w="2473960">
                <a:moveTo>
                  <a:pt x="1866893" y="7620"/>
                </a:moveTo>
                <a:lnTo>
                  <a:pt x="1866893" y="0"/>
                </a:lnTo>
                <a:lnTo>
                  <a:pt x="1828793" y="0"/>
                </a:lnTo>
                <a:lnTo>
                  <a:pt x="1828793" y="7620"/>
                </a:lnTo>
                <a:lnTo>
                  <a:pt x="1866893" y="7620"/>
                </a:lnTo>
                <a:close/>
              </a:path>
              <a:path extrusionOk="0" h="1792604" w="2473960">
                <a:moveTo>
                  <a:pt x="1917185" y="7620"/>
                </a:moveTo>
                <a:lnTo>
                  <a:pt x="1917185" y="0"/>
                </a:lnTo>
                <a:lnTo>
                  <a:pt x="1879085" y="0"/>
                </a:lnTo>
                <a:lnTo>
                  <a:pt x="1879085" y="7620"/>
                </a:lnTo>
                <a:lnTo>
                  <a:pt x="1917185" y="7620"/>
                </a:lnTo>
                <a:close/>
              </a:path>
              <a:path extrusionOk="0" h="1792604" w="2473960">
                <a:moveTo>
                  <a:pt x="1967477" y="7620"/>
                </a:moveTo>
                <a:lnTo>
                  <a:pt x="1967477" y="0"/>
                </a:lnTo>
                <a:lnTo>
                  <a:pt x="1929377" y="0"/>
                </a:lnTo>
                <a:lnTo>
                  <a:pt x="1929377" y="7620"/>
                </a:lnTo>
                <a:lnTo>
                  <a:pt x="1967477" y="7620"/>
                </a:lnTo>
                <a:close/>
              </a:path>
              <a:path extrusionOk="0" h="1792604" w="2473960">
                <a:moveTo>
                  <a:pt x="2019293" y="7620"/>
                </a:moveTo>
                <a:lnTo>
                  <a:pt x="2019293" y="0"/>
                </a:lnTo>
                <a:lnTo>
                  <a:pt x="1981193" y="0"/>
                </a:lnTo>
                <a:lnTo>
                  <a:pt x="1981193" y="7620"/>
                </a:lnTo>
                <a:lnTo>
                  <a:pt x="2019293" y="7620"/>
                </a:lnTo>
                <a:close/>
              </a:path>
              <a:path extrusionOk="0" h="1792604" w="2473960">
                <a:moveTo>
                  <a:pt x="2069585" y="7620"/>
                </a:moveTo>
                <a:lnTo>
                  <a:pt x="2069585" y="0"/>
                </a:lnTo>
                <a:lnTo>
                  <a:pt x="2031485" y="0"/>
                </a:lnTo>
                <a:lnTo>
                  <a:pt x="2031485" y="7620"/>
                </a:lnTo>
                <a:lnTo>
                  <a:pt x="2069585" y="7620"/>
                </a:lnTo>
                <a:close/>
              </a:path>
              <a:path extrusionOk="0" h="1792604" w="2473960">
                <a:moveTo>
                  <a:pt x="2119877" y="7620"/>
                </a:moveTo>
                <a:lnTo>
                  <a:pt x="2119877" y="0"/>
                </a:lnTo>
                <a:lnTo>
                  <a:pt x="2081777" y="0"/>
                </a:lnTo>
                <a:lnTo>
                  <a:pt x="2081777" y="7620"/>
                </a:lnTo>
                <a:lnTo>
                  <a:pt x="2119877" y="7620"/>
                </a:lnTo>
                <a:close/>
              </a:path>
              <a:path extrusionOk="0" h="1792604" w="2473960">
                <a:moveTo>
                  <a:pt x="2171693" y="7620"/>
                </a:moveTo>
                <a:lnTo>
                  <a:pt x="2171693" y="0"/>
                </a:lnTo>
                <a:lnTo>
                  <a:pt x="2133593" y="0"/>
                </a:lnTo>
                <a:lnTo>
                  <a:pt x="2133593" y="7620"/>
                </a:lnTo>
                <a:lnTo>
                  <a:pt x="2171693" y="7620"/>
                </a:lnTo>
                <a:close/>
              </a:path>
              <a:path extrusionOk="0" h="1792604" w="2473960">
                <a:moveTo>
                  <a:pt x="2221985" y="7620"/>
                </a:moveTo>
                <a:lnTo>
                  <a:pt x="2221985" y="0"/>
                </a:lnTo>
                <a:lnTo>
                  <a:pt x="2183885" y="0"/>
                </a:lnTo>
                <a:lnTo>
                  <a:pt x="2183885" y="7620"/>
                </a:lnTo>
                <a:lnTo>
                  <a:pt x="2221985" y="7620"/>
                </a:lnTo>
                <a:close/>
              </a:path>
              <a:path extrusionOk="0" h="1792604" w="2473960">
                <a:moveTo>
                  <a:pt x="2272277" y="7620"/>
                </a:moveTo>
                <a:lnTo>
                  <a:pt x="2272277" y="0"/>
                </a:lnTo>
                <a:lnTo>
                  <a:pt x="2234177" y="0"/>
                </a:lnTo>
                <a:lnTo>
                  <a:pt x="2234177" y="7620"/>
                </a:lnTo>
                <a:lnTo>
                  <a:pt x="2272277" y="7620"/>
                </a:lnTo>
                <a:close/>
              </a:path>
              <a:path extrusionOk="0" h="1792604" w="2473960">
                <a:moveTo>
                  <a:pt x="2324093" y="7620"/>
                </a:moveTo>
                <a:lnTo>
                  <a:pt x="2324093" y="0"/>
                </a:lnTo>
                <a:lnTo>
                  <a:pt x="2285993" y="0"/>
                </a:lnTo>
                <a:lnTo>
                  <a:pt x="2285993" y="7620"/>
                </a:lnTo>
                <a:lnTo>
                  <a:pt x="2324093" y="7620"/>
                </a:lnTo>
                <a:close/>
              </a:path>
              <a:path extrusionOk="0" h="1792604" w="2473960">
                <a:moveTo>
                  <a:pt x="2374385" y="7620"/>
                </a:moveTo>
                <a:lnTo>
                  <a:pt x="2374385" y="0"/>
                </a:lnTo>
                <a:lnTo>
                  <a:pt x="2336285" y="0"/>
                </a:lnTo>
                <a:lnTo>
                  <a:pt x="2336285" y="7620"/>
                </a:lnTo>
                <a:lnTo>
                  <a:pt x="2374385" y="7620"/>
                </a:lnTo>
                <a:close/>
              </a:path>
              <a:path extrusionOk="0" h="1792604" w="2473960">
                <a:moveTo>
                  <a:pt x="2424677" y="7620"/>
                </a:moveTo>
                <a:lnTo>
                  <a:pt x="2424677" y="0"/>
                </a:lnTo>
                <a:lnTo>
                  <a:pt x="2386577" y="0"/>
                </a:lnTo>
                <a:lnTo>
                  <a:pt x="2386577" y="7620"/>
                </a:lnTo>
                <a:lnTo>
                  <a:pt x="2424677" y="7620"/>
                </a:lnTo>
                <a:close/>
              </a:path>
              <a:path extrusionOk="0" h="1792604" w="2473960">
                <a:moveTo>
                  <a:pt x="2473445" y="7620"/>
                </a:moveTo>
                <a:lnTo>
                  <a:pt x="2473445" y="3048"/>
                </a:lnTo>
                <a:lnTo>
                  <a:pt x="2470397" y="0"/>
                </a:lnTo>
                <a:lnTo>
                  <a:pt x="2438393" y="0"/>
                </a:lnTo>
                <a:lnTo>
                  <a:pt x="2438393" y="7620"/>
                </a:lnTo>
                <a:lnTo>
                  <a:pt x="2473445" y="7620"/>
                </a:lnTo>
                <a:close/>
              </a:path>
              <a:path extrusionOk="0" h="1792604" w="2473960">
                <a:moveTo>
                  <a:pt x="2473445" y="15240"/>
                </a:moveTo>
                <a:lnTo>
                  <a:pt x="2473445" y="7620"/>
                </a:lnTo>
                <a:lnTo>
                  <a:pt x="2467349" y="7620"/>
                </a:lnTo>
                <a:lnTo>
                  <a:pt x="2467349" y="13716"/>
                </a:lnTo>
                <a:lnTo>
                  <a:pt x="2467349" y="15240"/>
                </a:lnTo>
                <a:lnTo>
                  <a:pt x="2473445" y="15240"/>
                </a:lnTo>
                <a:close/>
              </a:path>
              <a:path extrusionOk="0" h="1792604" w="2473960">
                <a:moveTo>
                  <a:pt x="2467349" y="13716"/>
                </a:moveTo>
                <a:close/>
              </a:path>
              <a:path extrusionOk="0" h="1792604" w="2473960">
                <a:moveTo>
                  <a:pt x="2467349" y="15240"/>
                </a:moveTo>
                <a:lnTo>
                  <a:pt x="2467349" y="13716"/>
                </a:lnTo>
                <a:lnTo>
                  <a:pt x="2467349" y="15240"/>
                </a:lnTo>
                <a:close/>
              </a:path>
              <a:path extrusionOk="0" h="1792604" w="2473960">
                <a:moveTo>
                  <a:pt x="2473445" y="1792224"/>
                </a:moveTo>
                <a:lnTo>
                  <a:pt x="2473445" y="1755648"/>
                </a:lnTo>
                <a:lnTo>
                  <a:pt x="2467349" y="1755648"/>
                </a:lnTo>
                <a:lnTo>
                  <a:pt x="2467349" y="1786128"/>
                </a:lnTo>
                <a:lnTo>
                  <a:pt x="2467349" y="1792224"/>
                </a:lnTo>
                <a:lnTo>
                  <a:pt x="2473445" y="1792224"/>
                </a:lnTo>
                <a:close/>
              </a:path>
              <a:path extrusionOk="0" h="1792604" w="2473960">
                <a:moveTo>
                  <a:pt x="2467349" y="1792224"/>
                </a:moveTo>
                <a:lnTo>
                  <a:pt x="2467349" y="1786128"/>
                </a:lnTo>
                <a:lnTo>
                  <a:pt x="2467349" y="1792224"/>
                </a:lnTo>
                <a:close/>
              </a:path>
              <a:path extrusionOk="0" h="1792604" w="2473960">
                <a:moveTo>
                  <a:pt x="2473445" y="67056"/>
                </a:moveTo>
                <a:lnTo>
                  <a:pt x="2473445" y="28956"/>
                </a:lnTo>
                <a:lnTo>
                  <a:pt x="2467349" y="28956"/>
                </a:lnTo>
                <a:lnTo>
                  <a:pt x="2467349" y="67056"/>
                </a:lnTo>
                <a:lnTo>
                  <a:pt x="2473445" y="67056"/>
                </a:lnTo>
                <a:close/>
              </a:path>
              <a:path extrusionOk="0" h="1792604" w="2473960">
                <a:moveTo>
                  <a:pt x="2473445" y="117348"/>
                </a:moveTo>
                <a:lnTo>
                  <a:pt x="2473445" y="79248"/>
                </a:lnTo>
                <a:lnTo>
                  <a:pt x="2467349" y="79248"/>
                </a:lnTo>
                <a:lnTo>
                  <a:pt x="2467349" y="117348"/>
                </a:lnTo>
                <a:lnTo>
                  <a:pt x="2473445" y="117348"/>
                </a:lnTo>
                <a:close/>
              </a:path>
              <a:path extrusionOk="0" h="1792604" w="2473960">
                <a:moveTo>
                  <a:pt x="2473445" y="167640"/>
                </a:moveTo>
                <a:lnTo>
                  <a:pt x="2473445" y="129540"/>
                </a:lnTo>
                <a:lnTo>
                  <a:pt x="2467349" y="129540"/>
                </a:lnTo>
                <a:lnTo>
                  <a:pt x="2467349" y="167640"/>
                </a:lnTo>
                <a:lnTo>
                  <a:pt x="2473445" y="167640"/>
                </a:lnTo>
                <a:close/>
              </a:path>
              <a:path extrusionOk="0" h="1792604" w="2473960">
                <a:moveTo>
                  <a:pt x="2473445" y="219456"/>
                </a:moveTo>
                <a:lnTo>
                  <a:pt x="2473445" y="181356"/>
                </a:lnTo>
                <a:lnTo>
                  <a:pt x="2467349" y="181356"/>
                </a:lnTo>
                <a:lnTo>
                  <a:pt x="2467349" y="219456"/>
                </a:lnTo>
                <a:lnTo>
                  <a:pt x="2473445" y="219456"/>
                </a:lnTo>
                <a:close/>
              </a:path>
              <a:path extrusionOk="0" h="1792604" w="2473960">
                <a:moveTo>
                  <a:pt x="2473445" y="269748"/>
                </a:moveTo>
                <a:lnTo>
                  <a:pt x="2473445" y="231648"/>
                </a:lnTo>
                <a:lnTo>
                  <a:pt x="2467349" y="231648"/>
                </a:lnTo>
                <a:lnTo>
                  <a:pt x="2467349" y="269748"/>
                </a:lnTo>
                <a:lnTo>
                  <a:pt x="2473445" y="269748"/>
                </a:lnTo>
                <a:close/>
              </a:path>
              <a:path extrusionOk="0" h="1792604" w="2473960">
                <a:moveTo>
                  <a:pt x="2473445" y="320040"/>
                </a:moveTo>
                <a:lnTo>
                  <a:pt x="2473445" y="281940"/>
                </a:lnTo>
                <a:lnTo>
                  <a:pt x="2467349" y="281940"/>
                </a:lnTo>
                <a:lnTo>
                  <a:pt x="2467349" y="320040"/>
                </a:lnTo>
                <a:lnTo>
                  <a:pt x="2473445" y="320040"/>
                </a:lnTo>
                <a:close/>
              </a:path>
              <a:path extrusionOk="0" h="1792604" w="2473960">
                <a:moveTo>
                  <a:pt x="2473445" y="371856"/>
                </a:moveTo>
                <a:lnTo>
                  <a:pt x="2473445" y="333756"/>
                </a:lnTo>
                <a:lnTo>
                  <a:pt x="2467349" y="333756"/>
                </a:lnTo>
                <a:lnTo>
                  <a:pt x="2467349" y="371856"/>
                </a:lnTo>
                <a:lnTo>
                  <a:pt x="2473445" y="371856"/>
                </a:lnTo>
                <a:close/>
              </a:path>
              <a:path extrusionOk="0" h="1792604" w="2473960">
                <a:moveTo>
                  <a:pt x="2473445" y="422148"/>
                </a:moveTo>
                <a:lnTo>
                  <a:pt x="2473445" y="384048"/>
                </a:lnTo>
                <a:lnTo>
                  <a:pt x="2467349" y="384048"/>
                </a:lnTo>
                <a:lnTo>
                  <a:pt x="2467349" y="422148"/>
                </a:lnTo>
                <a:lnTo>
                  <a:pt x="2473445" y="422148"/>
                </a:lnTo>
                <a:close/>
              </a:path>
              <a:path extrusionOk="0" h="1792604" w="2473960">
                <a:moveTo>
                  <a:pt x="2473445" y="472440"/>
                </a:moveTo>
                <a:lnTo>
                  <a:pt x="2473445" y="434340"/>
                </a:lnTo>
                <a:lnTo>
                  <a:pt x="2467349" y="434340"/>
                </a:lnTo>
                <a:lnTo>
                  <a:pt x="2467349" y="472440"/>
                </a:lnTo>
                <a:lnTo>
                  <a:pt x="2473445" y="472440"/>
                </a:lnTo>
                <a:close/>
              </a:path>
              <a:path extrusionOk="0" h="1792604" w="2473960">
                <a:moveTo>
                  <a:pt x="2473445" y="524256"/>
                </a:moveTo>
                <a:lnTo>
                  <a:pt x="2473445" y="486156"/>
                </a:lnTo>
                <a:lnTo>
                  <a:pt x="2467349" y="486156"/>
                </a:lnTo>
                <a:lnTo>
                  <a:pt x="2467349" y="524256"/>
                </a:lnTo>
                <a:lnTo>
                  <a:pt x="2473445" y="524256"/>
                </a:lnTo>
                <a:close/>
              </a:path>
              <a:path extrusionOk="0" h="1792604" w="2473960">
                <a:moveTo>
                  <a:pt x="2473445" y="574548"/>
                </a:moveTo>
                <a:lnTo>
                  <a:pt x="2473445" y="536448"/>
                </a:lnTo>
                <a:lnTo>
                  <a:pt x="2467349" y="536448"/>
                </a:lnTo>
                <a:lnTo>
                  <a:pt x="2467349" y="574548"/>
                </a:lnTo>
                <a:lnTo>
                  <a:pt x="2473445" y="574548"/>
                </a:lnTo>
                <a:close/>
              </a:path>
              <a:path extrusionOk="0" h="1792604" w="2473960">
                <a:moveTo>
                  <a:pt x="2473445" y="624840"/>
                </a:moveTo>
                <a:lnTo>
                  <a:pt x="2473445" y="586740"/>
                </a:lnTo>
                <a:lnTo>
                  <a:pt x="2467349" y="586740"/>
                </a:lnTo>
                <a:lnTo>
                  <a:pt x="2467349" y="624840"/>
                </a:lnTo>
                <a:lnTo>
                  <a:pt x="2473445" y="624840"/>
                </a:lnTo>
                <a:close/>
              </a:path>
              <a:path extrusionOk="0" h="1792604" w="2473960">
                <a:moveTo>
                  <a:pt x="2473445" y="676656"/>
                </a:moveTo>
                <a:lnTo>
                  <a:pt x="2473445" y="638556"/>
                </a:lnTo>
                <a:lnTo>
                  <a:pt x="2467349" y="638556"/>
                </a:lnTo>
                <a:lnTo>
                  <a:pt x="2467349" y="676656"/>
                </a:lnTo>
                <a:lnTo>
                  <a:pt x="2473445" y="676656"/>
                </a:lnTo>
                <a:close/>
              </a:path>
              <a:path extrusionOk="0" h="1792604" w="2473960">
                <a:moveTo>
                  <a:pt x="2473445" y="726948"/>
                </a:moveTo>
                <a:lnTo>
                  <a:pt x="2473445" y="688848"/>
                </a:lnTo>
                <a:lnTo>
                  <a:pt x="2467349" y="688848"/>
                </a:lnTo>
                <a:lnTo>
                  <a:pt x="2467349" y="726948"/>
                </a:lnTo>
                <a:lnTo>
                  <a:pt x="2473445" y="726948"/>
                </a:lnTo>
                <a:close/>
              </a:path>
              <a:path extrusionOk="0" h="1792604" w="2473960">
                <a:moveTo>
                  <a:pt x="2473445" y="777240"/>
                </a:moveTo>
                <a:lnTo>
                  <a:pt x="2473445" y="739140"/>
                </a:lnTo>
                <a:lnTo>
                  <a:pt x="2467349" y="739140"/>
                </a:lnTo>
                <a:lnTo>
                  <a:pt x="2467349" y="777240"/>
                </a:lnTo>
                <a:lnTo>
                  <a:pt x="2473445" y="777240"/>
                </a:lnTo>
                <a:close/>
              </a:path>
              <a:path extrusionOk="0" h="1792604" w="2473960">
                <a:moveTo>
                  <a:pt x="2473445" y="829056"/>
                </a:moveTo>
                <a:lnTo>
                  <a:pt x="2473445" y="790956"/>
                </a:lnTo>
                <a:lnTo>
                  <a:pt x="2467349" y="790956"/>
                </a:lnTo>
                <a:lnTo>
                  <a:pt x="2467349" y="829056"/>
                </a:lnTo>
                <a:lnTo>
                  <a:pt x="2473445" y="829056"/>
                </a:lnTo>
                <a:close/>
              </a:path>
              <a:path extrusionOk="0" h="1792604" w="2473960">
                <a:moveTo>
                  <a:pt x="2473445" y="879348"/>
                </a:moveTo>
                <a:lnTo>
                  <a:pt x="2473445" y="841248"/>
                </a:lnTo>
                <a:lnTo>
                  <a:pt x="2467349" y="841248"/>
                </a:lnTo>
                <a:lnTo>
                  <a:pt x="2467349" y="879348"/>
                </a:lnTo>
                <a:lnTo>
                  <a:pt x="2473445" y="879348"/>
                </a:lnTo>
                <a:close/>
              </a:path>
              <a:path extrusionOk="0" h="1792604" w="2473960">
                <a:moveTo>
                  <a:pt x="2473445" y="929640"/>
                </a:moveTo>
                <a:lnTo>
                  <a:pt x="2473445" y="891540"/>
                </a:lnTo>
                <a:lnTo>
                  <a:pt x="2467349" y="891540"/>
                </a:lnTo>
                <a:lnTo>
                  <a:pt x="2467349" y="929640"/>
                </a:lnTo>
                <a:lnTo>
                  <a:pt x="2473445" y="929640"/>
                </a:lnTo>
                <a:close/>
              </a:path>
              <a:path extrusionOk="0" h="1792604" w="2473960">
                <a:moveTo>
                  <a:pt x="2473445" y="981456"/>
                </a:moveTo>
                <a:lnTo>
                  <a:pt x="2473445" y="943356"/>
                </a:lnTo>
                <a:lnTo>
                  <a:pt x="2467349" y="943356"/>
                </a:lnTo>
                <a:lnTo>
                  <a:pt x="2467349" y="981456"/>
                </a:lnTo>
                <a:lnTo>
                  <a:pt x="2473445" y="981456"/>
                </a:lnTo>
                <a:close/>
              </a:path>
              <a:path extrusionOk="0" h="1792604" w="2473960">
                <a:moveTo>
                  <a:pt x="2473445" y="1031748"/>
                </a:moveTo>
                <a:lnTo>
                  <a:pt x="2473445" y="993648"/>
                </a:lnTo>
                <a:lnTo>
                  <a:pt x="2467349" y="993648"/>
                </a:lnTo>
                <a:lnTo>
                  <a:pt x="2467349" y="1031748"/>
                </a:lnTo>
                <a:lnTo>
                  <a:pt x="2473445" y="1031748"/>
                </a:lnTo>
                <a:close/>
              </a:path>
              <a:path extrusionOk="0" h="1792604" w="2473960">
                <a:moveTo>
                  <a:pt x="2473445" y="1082040"/>
                </a:moveTo>
                <a:lnTo>
                  <a:pt x="2473445" y="1043940"/>
                </a:lnTo>
                <a:lnTo>
                  <a:pt x="2467349" y="1043940"/>
                </a:lnTo>
                <a:lnTo>
                  <a:pt x="2467349" y="1082040"/>
                </a:lnTo>
                <a:lnTo>
                  <a:pt x="2473445" y="1082040"/>
                </a:lnTo>
                <a:close/>
              </a:path>
              <a:path extrusionOk="0" h="1792604" w="2473960">
                <a:moveTo>
                  <a:pt x="2473445" y="1133856"/>
                </a:moveTo>
                <a:lnTo>
                  <a:pt x="2473445" y="1095756"/>
                </a:lnTo>
                <a:lnTo>
                  <a:pt x="2467349" y="1095756"/>
                </a:lnTo>
                <a:lnTo>
                  <a:pt x="2467349" y="1133856"/>
                </a:lnTo>
                <a:lnTo>
                  <a:pt x="2473445" y="1133856"/>
                </a:lnTo>
                <a:close/>
              </a:path>
              <a:path extrusionOk="0" h="1792604" w="2473960">
                <a:moveTo>
                  <a:pt x="2473445" y="1184148"/>
                </a:moveTo>
                <a:lnTo>
                  <a:pt x="2473445" y="1146048"/>
                </a:lnTo>
                <a:lnTo>
                  <a:pt x="2467349" y="1146048"/>
                </a:lnTo>
                <a:lnTo>
                  <a:pt x="2467349" y="1184148"/>
                </a:lnTo>
                <a:lnTo>
                  <a:pt x="2473445" y="1184148"/>
                </a:lnTo>
                <a:close/>
              </a:path>
              <a:path extrusionOk="0" h="1792604" w="2473960">
                <a:moveTo>
                  <a:pt x="2473445" y="1234440"/>
                </a:moveTo>
                <a:lnTo>
                  <a:pt x="2473445" y="1196340"/>
                </a:lnTo>
                <a:lnTo>
                  <a:pt x="2467349" y="1196340"/>
                </a:lnTo>
                <a:lnTo>
                  <a:pt x="2467349" y="1234440"/>
                </a:lnTo>
                <a:lnTo>
                  <a:pt x="2473445" y="1234440"/>
                </a:lnTo>
                <a:close/>
              </a:path>
              <a:path extrusionOk="0" h="1792604" w="2473960">
                <a:moveTo>
                  <a:pt x="2473445" y="1286256"/>
                </a:moveTo>
                <a:lnTo>
                  <a:pt x="2473445" y="1248156"/>
                </a:lnTo>
                <a:lnTo>
                  <a:pt x="2467349" y="1248156"/>
                </a:lnTo>
                <a:lnTo>
                  <a:pt x="2467349" y="1286256"/>
                </a:lnTo>
                <a:lnTo>
                  <a:pt x="2473445" y="1286256"/>
                </a:lnTo>
                <a:close/>
              </a:path>
              <a:path extrusionOk="0" h="1792604" w="2473960">
                <a:moveTo>
                  <a:pt x="2473445" y="1336548"/>
                </a:moveTo>
                <a:lnTo>
                  <a:pt x="2473445" y="1298448"/>
                </a:lnTo>
                <a:lnTo>
                  <a:pt x="2467349" y="1298448"/>
                </a:lnTo>
                <a:lnTo>
                  <a:pt x="2467349" y="1336548"/>
                </a:lnTo>
                <a:lnTo>
                  <a:pt x="2473445" y="1336548"/>
                </a:lnTo>
                <a:close/>
              </a:path>
              <a:path extrusionOk="0" h="1792604" w="2473960">
                <a:moveTo>
                  <a:pt x="2473445" y="1386840"/>
                </a:moveTo>
                <a:lnTo>
                  <a:pt x="2473445" y="1348740"/>
                </a:lnTo>
                <a:lnTo>
                  <a:pt x="2467349" y="1348740"/>
                </a:lnTo>
                <a:lnTo>
                  <a:pt x="2467349" y="1386840"/>
                </a:lnTo>
                <a:lnTo>
                  <a:pt x="2473445" y="1386840"/>
                </a:lnTo>
                <a:close/>
              </a:path>
              <a:path extrusionOk="0" h="1792604" w="2473960">
                <a:moveTo>
                  <a:pt x="2473445" y="1438656"/>
                </a:moveTo>
                <a:lnTo>
                  <a:pt x="2473445" y="1400556"/>
                </a:lnTo>
                <a:lnTo>
                  <a:pt x="2467349" y="1400556"/>
                </a:lnTo>
                <a:lnTo>
                  <a:pt x="2467349" y="1438656"/>
                </a:lnTo>
                <a:lnTo>
                  <a:pt x="2473445" y="1438656"/>
                </a:lnTo>
                <a:close/>
              </a:path>
              <a:path extrusionOk="0" h="1792604" w="2473960">
                <a:moveTo>
                  <a:pt x="2473445" y="1488948"/>
                </a:moveTo>
                <a:lnTo>
                  <a:pt x="2473445" y="1450848"/>
                </a:lnTo>
                <a:lnTo>
                  <a:pt x="2467349" y="1450848"/>
                </a:lnTo>
                <a:lnTo>
                  <a:pt x="2467349" y="1488948"/>
                </a:lnTo>
                <a:lnTo>
                  <a:pt x="2473445" y="1488948"/>
                </a:lnTo>
                <a:close/>
              </a:path>
              <a:path extrusionOk="0" h="1792604" w="2473960">
                <a:moveTo>
                  <a:pt x="2473445" y="1539240"/>
                </a:moveTo>
                <a:lnTo>
                  <a:pt x="2473445" y="1501140"/>
                </a:lnTo>
                <a:lnTo>
                  <a:pt x="2467349" y="1501140"/>
                </a:lnTo>
                <a:lnTo>
                  <a:pt x="2467349" y="1539240"/>
                </a:lnTo>
                <a:lnTo>
                  <a:pt x="2473445" y="1539240"/>
                </a:lnTo>
                <a:close/>
              </a:path>
              <a:path extrusionOk="0" h="1792604" w="2473960">
                <a:moveTo>
                  <a:pt x="2473445" y="1591056"/>
                </a:moveTo>
                <a:lnTo>
                  <a:pt x="2473445" y="1552956"/>
                </a:lnTo>
                <a:lnTo>
                  <a:pt x="2467349" y="1552956"/>
                </a:lnTo>
                <a:lnTo>
                  <a:pt x="2467349" y="1591056"/>
                </a:lnTo>
                <a:lnTo>
                  <a:pt x="2473445" y="1591056"/>
                </a:lnTo>
                <a:close/>
              </a:path>
              <a:path extrusionOk="0" h="1792604" w="2473960">
                <a:moveTo>
                  <a:pt x="2473445" y="1641348"/>
                </a:moveTo>
                <a:lnTo>
                  <a:pt x="2473445" y="1603248"/>
                </a:lnTo>
                <a:lnTo>
                  <a:pt x="2467349" y="1603248"/>
                </a:lnTo>
                <a:lnTo>
                  <a:pt x="2467349" y="1641348"/>
                </a:lnTo>
                <a:lnTo>
                  <a:pt x="2473445" y="1641348"/>
                </a:lnTo>
                <a:close/>
              </a:path>
              <a:path extrusionOk="0" h="1792604" w="2473960">
                <a:moveTo>
                  <a:pt x="2473445" y="1691640"/>
                </a:moveTo>
                <a:lnTo>
                  <a:pt x="2473445" y="1653540"/>
                </a:lnTo>
                <a:lnTo>
                  <a:pt x="2467349" y="1653540"/>
                </a:lnTo>
                <a:lnTo>
                  <a:pt x="2467349" y="1691640"/>
                </a:lnTo>
                <a:lnTo>
                  <a:pt x="2473445" y="1691640"/>
                </a:lnTo>
                <a:close/>
              </a:path>
              <a:path extrusionOk="0" h="1792604" w="2473960">
                <a:moveTo>
                  <a:pt x="2473445" y="1743456"/>
                </a:moveTo>
                <a:lnTo>
                  <a:pt x="2473445" y="1705356"/>
                </a:lnTo>
                <a:lnTo>
                  <a:pt x="2467349" y="1705356"/>
                </a:lnTo>
                <a:lnTo>
                  <a:pt x="2467349" y="1743456"/>
                </a:lnTo>
                <a:lnTo>
                  <a:pt x="2473445" y="1743456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1086470" y="3526971"/>
            <a:ext cx="2315104" cy="18355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1080736" y="3519132"/>
            <a:ext cx="2327050" cy="1849701"/>
          </a:xfrm>
          <a:custGeom>
            <a:rect b="b" l="l" r="r" t="t"/>
            <a:pathLst>
              <a:path extrusionOk="0" h="1798320" w="2473960">
                <a:moveTo>
                  <a:pt x="13716" y="1786128"/>
                </a:moveTo>
                <a:lnTo>
                  <a:pt x="13716" y="1754124"/>
                </a:lnTo>
                <a:lnTo>
                  <a:pt x="0" y="1754124"/>
                </a:lnTo>
                <a:lnTo>
                  <a:pt x="0" y="1792224"/>
                </a:lnTo>
                <a:lnTo>
                  <a:pt x="6096" y="1792224"/>
                </a:lnTo>
                <a:lnTo>
                  <a:pt x="6096" y="1786128"/>
                </a:lnTo>
                <a:lnTo>
                  <a:pt x="13716" y="1786128"/>
                </a:lnTo>
                <a:close/>
              </a:path>
              <a:path extrusionOk="0" h="1798320" w="2473960">
                <a:moveTo>
                  <a:pt x="15240" y="1798320"/>
                </a:moveTo>
                <a:lnTo>
                  <a:pt x="15240" y="1786128"/>
                </a:lnTo>
                <a:lnTo>
                  <a:pt x="6096" y="1786128"/>
                </a:lnTo>
                <a:lnTo>
                  <a:pt x="6096" y="1792224"/>
                </a:lnTo>
                <a:lnTo>
                  <a:pt x="13716" y="1792224"/>
                </a:lnTo>
                <a:lnTo>
                  <a:pt x="13716" y="1798320"/>
                </a:lnTo>
                <a:lnTo>
                  <a:pt x="15240" y="1798320"/>
                </a:lnTo>
                <a:close/>
              </a:path>
              <a:path extrusionOk="0" h="1798320" w="2473960">
                <a:moveTo>
                  <a:pt x="13716" y="1798320"/>
                </a:moveTo>
                <a:lnTo>
                  <a:pt x="13716" y="1792224"/>
                </a:lnTo>
                <a:lnTo>
                  <a:pt x="6096" y="1792224"/>
                </a:lnTo>
                <a:lnTo>
                  <a:pt x="6096" y="1798320"/>
                </a:lnTo>
                <a:lnTo>
                  <a:pt x="13716" y="1798320"/>
                </a:lnTo>
                <a:close/>
              </a:path>
              <a:path extrusionOk="0" h="1798320" w="2473960">
                <a:moveTo>
                  <a:pt x="13716" y="1741932"/>
                </a:moveTo>
                <a:lnTo>
                  <a:pt x="13716" y="1703832"/>
                </a:lnTo>
                <a:lnTo>
                  <a:pt x="0" y="1703832"/>
                </a:lnTo>
                <a:lnTo>
                  <a:pt x="0" y="1741932"/>
                </a:lnTo>
                <a:lnTo>
                  <a:pt x="13716" y="1741932"/>
                </a:lnTo>
                <a:close/>
              </a:path>
              <a:path extrusionOk="0" h="1798320" w="2473960">
                <a:moveTo>
                  <a:pt x="13716" y="1690116"/>
                </a:moveTo>
                <a:lnTo>
                  <a:pt x="13716" y="1652016"/>
                </a:lnTo>
                <a:lnTo>
                  <a:pt x="0" y="1652016"/>
                </a:lnTo>
                <a:lnTo>
                  <a:pt x="0" y="1690116"/>
                </a:lnTo>
                <a:lnTo>
                  <a:pt x="13716" y="1690116"/>
                </a:lnTo>
                <a:close/>
              </a:path>
              <a:path extrusionOk="0" h="1798320" w="2473960">
                <a:moveTo>
                  <a:pt x="13716" y="1639824"/>
                </a:moveTo>
                <a:lnTo>
                  <a:pt x="13716" y="1601724"/>
                </a:lnTo>
                <a:lnTo>
                  <a:pt x="0" y="1601724"/>
                </a:lnTo>
                <a:lnTo>
                  <a:pt x="0" y="1639824"/>
                </a:lnTo>
                <a:lnTo>
                  <a:pt x="13716" y="1639824"/>
                </a:lnTo>
                <a:close/>
              </a:path>
              <a:path extrusionOk="0" h="1798320" w="2473960">
                <a:moveTo>
                  <a:pt x="13716" y="1589532"/>
                </a:moveTo>
                <a:lnTo>
                  <a:pt x="13716" y="1551432"/>
                </a:lnTo>
                <a:lnTo>
                  <a:pt x="0" y="1551432"/>
                </a:lnTo>
                <a:lnTo>
                  <a:pt x="0" y="1589532"/>
                </a:lnTo>
                <a:lnTo>
                  <a:pt x="13716" y="1589532"/>
                </a:lnTo>
                <a:close/>
              </a:path>
              <a:path extrusionOk="0" h="1798320" w="2473960">
                <a:moveTo>
                  <a:pt x="13716" y="1537716"/>
                </a:moveTo>
                <a:lnTo>
                  <a:pt x="13716" y="1499616"/>
                </a:lnTo>
                <a:lnTo>
                  <a:pt x="0" y="1499616"/>
                </a:lnTo>
                <a:lnTo>
                  <a:pt x="0" y="1537716"/>
                </a:lnTo>
                <a:lnTo>
                  <a:pt x="13716" y="1537716"/>
                </a:lnTo>
                <a:close/>
              </a:path>
              <a:path extrusionOk="0" h="1798320" w="2473960">
                <a:moveTo>
                  <a:pt x="13716" y="1487424"/>
                </a:moveTo>
                <a:lnTo>
                  <a:pt x="13716" y="1449324"/>
                </a:lnTo>
                <a:lnTo>
                  <a:pt x="0" y="1449324"/>
                </a:lnTo>
                <a:lnTo>
                  <a:pt x="0" y="1487424"/>
                </a:lnTo>
                <a:lnTo>
                  <a:pt x="13716" y="1487424"/>
                </a:lnTo>
                <a:close/>
              </a:path>
              <a:path extrusionOk="0" h="1798320" w="2473960">
                <a:moveTo>
                  <a:pt x="13716" y="1437132"/>
                </a:moveTo>
                <a:lnTo>
                  <a:pt x="13716" y="1399032"/>
                </a:lnTo>
                <a:lnTo>
                  <a:pt x="0" y="1399032"/>
                </a:lnTo>
                <a:lnTo>
                  <a:pt x="0" y="1437132"/>
                </a:lnTo>
                <a:lnTo>
                  <a:pt x="13716" y="1437132"/>
                </a:lnTo>
                <a:close/>
              </a:path>
              <a:path extrusionOk="0" h="1798320" w="2473960">
                <a:moveTo>
                  <a:pt x="13716" y="1385316"/>
                </a:moveTo>
                <a:lnTo>
                  <a:pt x="13716" y="1347216"/>
                </a:lnTo>
                <a:lnTo>
                  <a:pt x="0" y="1347216"/>
                </a:lnTo>
                <a:lnTo>
                  <a:pt x="0" y="1385316"/>
                </a:lnTo>
                <a:lnTo>
                  <a:pt x="13716" y="1385316"/>
                </a:lnTo>
                <a:close/>
              </a:path>
              <a:path extrusionOk="0" h="1798320" w="2473960">
                <a:moveTo>
                  <a:pt x="13716" y="1335024"/>
                </a:moveTo>
                <a:lnTo>
                  <a:pt x="13716" y="1296924"/>
                </a:lnTo>
                <a:lnTo>
                  <a:pt x="0" y="1296924"/>
                </a:lnTo>
                <a:lnTo>
                  <a:pt x="0" y="1335024"/>
                </a:lnTo>
                <a:lnTo>
                  <a:pt x="13716" y="1335024"/>
                </a:lnTo>
                <a:close/>
              </a:path>
              <a:path extrusionOk="0" h="1798320" w="2473960">
                <a:moveTo>
                  <a:pt x="13716" y="1284732"/>
                </a:moveTo>
                <a:lnTo>
                  <a:pt x="13716" y="1246632"/>
                </a:lnTo>
                <a:lnTo>
                  <a:pt x="0" y="1246632"/>
                </a:lnTo>
                <a:lnTo>
                  <a:pt x="0" y="1284732"/>
                </a:lnTo>
                <a:lnTo>
                  <a:pt x="13716" y="1284732"/>
                </a:lnTo>
                <a:close/>
              </a:path>
              <a:path extrusionOk="0" h="1798320" w="2473960">
                <a:moveTo>
                  <a:pt x="13716" y="1232916"/>
                </a:moveTo>
                <a:lnTo>
                  <a:pt x="13716" y="1194816"/>
                </a:lnTo>
                <a:lnTo>
                  <a:pt x="0" y="1194816"/>
                </a:lnTo>
                <a:lnTo>
                  <a:pt x="0" y="1232916"/>
                </a:lnTo>
                <a:lnTo>
                  <a:pt x="13716" y="1232916"/>
                </a:lnTo>
                <a:close/>
              </a:path>
              <a:path extrusionOk="0" h="1798320" w="2473960">
                <a:moveTo>
                  <a:pt x="13716" y="1182624"/>
                </a:moveTo>
                <a:lnTo>
                  <a:pt x="13716" y="1144524"/>
                </a:lnTo>
                <a:lnTo>
                  <a:pt x="0" y="1144524"/>
                </a:lnTo>
                <a:lnTo>
                  <a:pt x="0" y="1182624"/>
                </a:lnTo>
                <a:lnTo>
                  <a:pt x="13716" y="1182624"/>
                </a:lnTo>
                <a:close/>
              </a:path>
              <a:path extrusionOk="0" h="1798320" w="2473960">
                <a:moveTo>
                  <a:pt x="13716" y="1132332"/>
                </a:moveTo>
                <a:lnTo>
                  <a:pt x="13716" y="1094232"/>
                </a:lnTo>
                <a:lnTo>
                  <a:pt x="0" y="1094232"/>
                </a:lnTo>
                <a:lnTo>
                  <a:pt x="0" y="1132332"/>
                </a:lnTo>
                <a:lnTo>
                  <a:pt x="13716" y="1132332"/>
                </a:lnTo>
                <a:close/>
              </a:path>
              <a:path extrusionOk="0" h="1798320" w="2473960">
                <a:moveTo>
                  <a:pt x="13716" y="1080516"/>
                </a:moveTo>
                <a:lnTo>
                  <a:pt x="13716" y="1042416"/>
                </a:lnTo>
                <a:lnTo>
                  <a:pt x="0" y="1042416"/>
                </a:lnTo>
                <a:lnTo>
                  <a:pt x="0" y="1080516"/>
                </a:lnTo>
                <a:lnTo>
                  <a:pt x="13716" y="1080516"/>
                </a:lnTo>
                <a:close/>
              </a:path>
              <a:path extrusionOk="0" h="1798320" w="2473960">
                <a:moveTo>
                  <a:pt x="13716" y="1030224"/>
                </a:moveTo>
                <a:lnTo>
                  <a:pt x="13716" y="992124"/>
                </a:lnTo>
                <a:lnTo>
                  <a:pt x="0" y="992124"/>
                </a:lnTo>
                <a:lnTo>
                  <a:pt x="0" y="1030224"/>
                </a:lnTo>
                <a:lnTo>
                  <a:pt x="13716" y="1030224"/>
                </a:lnTo>
                <a:close/>
              </a:path>
              <a:path extrusionOk="0" h="1798320" w="2473960">
                <a:moveTo>
                  <a:pt x="13716" y="979932"/>
                </a:moveTo>
                <a:lnTo>
                  <a:pt x="13716" y="941832"/>
                </a:lnTo>
                <a:lnTo>
                  <a:pt x="0" y="941832"/>
                </a:lnTo>
                <a:lnTo>
                  <a:pt x="0" y="979932"/>
                </a:lnTo>
                <a:lnTo>
                  <a:pt x="13716" y="979932"/>
                </a:lnTo>
                <a:close/>
              </a:path>
              <a:path extrusionOk="0" h="1798320" w="2473960">
                <a:moveTo>
                  <a:pt x="13716" y="928116"/>
                </a:moveTo>
                <a:lnTo>
                  <a:pt x="13716" y="890016"/>
                </a:lnTo>
                <a:lnTo>
                  <a:pt x="0" y="890016"/>
                </a:lnTo>
                <a:lnTo>
                  <a:pt x="0" y="928116"/>
                </a:lnTo>
                <a:lnTo>
                  <a:pt x="13716" y="928116"/>
                </a:lnTo>
                <a:close/>
              </a:path>
              <a:path extrusionOk="0" h="1798320" w="2473960">
                <a:moveTo>
                  <a:pt x="13716" y="877824"/>
                </a:moveTo>
                <a:lnTo>
                  <a:pt x="13716" y="839724"/>
                </a:lnTo>
                <a:lnTo>
                  <a:pt x="0" y="839724"/>
                </a:lnTo>
                <a:lnTo>
                  <a:pt x="0" y="877824"/>
                </a:lnTo>
                <a:lnTo>
                  <a:pt x="13716" y="877824"/>
                </a:lnTo>
                <a:close/>
              </a:path>
              <a:path extrusionOk="0" h="1798320" w="2473960">
                <a:moveTo>
                  <a:pt x="13716" y="827532"/>
                </a:moveTo>
                <a:lnTo>
                  <a:pt x="13716" y="789432"/>
                </a:lnTo>
                <a:lnTo>
                  <a:pt x="0" y="789432"/>
                </a:lnTo>
                <a:lnTo>
                  <a:pt x="0" y="827532"/>
                </a:lnTo>
                <a:lnTo>
                  <a:pt x="13716" y="827532"/>
                </a:lnTo>
                <a:close/>
              </a:path>
              <a:path extrusionOk="0" h="1798320" w="2473960">
                <a:moveTo>
                  <a:pt x="13716" y="775716"/>
                </a:moveTo>
                <a:lnTo>
                  <a:pt x="13716" y="737616"/>
                </a:lnTo>
                <a:lnTo>
                  <a:pt x="0" y="737616"/>
                </a:lnTo>
                <a:lnTo>
                  <a:pt x="0" y="775716"/>
                </a:lnTo>
                <a:lnTo>
                  <a:pt x="13716" y="775716"/>
                </a:lnTo>
                <a:close/>
              </a:path>
              <a:path extrusionOk="0" h="1798320" w="2473960">
                <a:moveTo>
                  <a:pt x="13716" y="725424"/>
                </a:moveTo>
                <a:lnTo>
                  <a:pt x="13716" y="687324"/>
                </a:lnTo>
                <a:lnTo>
                  <a:pt x="0" y="687324"/>
                </a:lnTo>
                <a:lnTo>
                  <a:pt x="0" y="725424"/>
                </a:lnTo>
                <a:lnTo>
                  <a:pt x="13716" y="725424"/>
                </a:lnTo>
                <a:close/>
              </a:path>
              <a:path extrusionOk="0" h="1798320" w="2473960">
                <a:moveTo>
                  <a:pt x="13716" y="675132"/>
                </a:moveTo>
                <a:lnTo>
                  <a:pt x="13716" y="637032"/>
                </a:lnTo>
                <a:lnTo>
                  <a:pt x="0" y="637032"/>
                </a:lnTo>
                <a:lnTo>
                  <a:pt x="0" y="675132"/>
                </a:lnTo>
                <a:lnTo>
                  <a:pt x="13716" y="675132"/>
                </a:lnTo>
                <a:close/>
              </a:path>
              <a:path extrusionOk="0" h="1798320" w="2473960">
                <a:moveTo>
                  <a:pt x="13716" y="623316"/>
                </a:moveTo>
                <a:lnTo>
                  <a:pt x="13716" y="585216"/>
                </a:lnTo>
                <a:lnTo>
                  <a:pt x="0" y="585216"/>
                </a:lnTo>
                <a:lnTo>
                  <a:pt x="0" y="623316"/>
                </a:lnTo>
                <a:lnTo>
                  <a:pt x="13716" y="623316"/>
                </a:lnTo>
                <a:close/>
              </a:path>
              <a:path extrusionOk="0" h="1798320" w="2473960">
                <a:moveTo>
                  <a:pt x="13716" y="573024"/>
                </a:moveTo>
                <a:lnTo>
                  <a:pt x="13716" y="534924"/>
                </a:lnTo>
                <a:lnTo>
                  <a:pt x="0" y="534924"/>
                </a:lnTo>
                <a:lnTo>
                  <a:pt x="0" y="573024"/>
                </a:lnTo>
                <a:lnTo>
                  <a:pt x="13716" y="573024"/>
                </a:lnTo>
                <a:close/>
              </a:path>
              <a:path extrusionOk="0" h="1798320" w="2473960">
                <a:moveTo>
                  <a:pt x="13716" y="522732"/>
                </a:moveTo>
                <a:lnTo>
                  <a:pt x="13716" y="484632"/>
                </a:lnTo>
                <a:lnTo>
                  <a:pt x="0" y="484632"/>
                </a:lnTo>
                <a:lnTo>
                  <a:pt x="0" y="522732"/>
                </a:lnTo>
                <a:lnTo>
                  <a:pt x="13716" y="522732"/>
                </a:lnTo>
                <a:close/>
              </a:path>
              <a:path extrusionOk="0" h="1798320" w="2473960">
                <a:moveTo>
                  <a:pt x="13716" y="470916"/>
                </a:moveTo>
                <a:lnTo>
                  <a:pt x="13716" y="432816"/>
                </a:lnTo>
                <a:lnTo>
                  <a:pt x="0" y="432816"/>
                </a:lnTo>
                <a:lnTo>
                  <a:pt x="0" y="470916"/>
                </a:lnTo>
                <a:lnTo>
                  <a:pt x="13716" y="470916"/>
                </a:lnTo>
                <a:close/>
              </a:path>
              <a:path extrusionOk="0" h="1798320" w="2473960">
                <a:moveTo>
                  <a:pt x="13716" y="420624"/>
                </a:moveTo>
                <a:lnTo>
                  <a:pt x="13716" y="382524"/>
                </a:lnTo>
                <a:lnTo>
                  <a:pt x="0" y="382524"/>
                </a:lnTo>
                <a:lnTo>
                  <a:pt x="0" y="420624"/>
                </a:lnTo>
                <a:lnTo>
                  <a:pt x="13716" y="420624"/>
                </a:lnTo>
                <a:close/>
              </a:path>
              <a:path extrusionOk="0" h="1798320" w="2473960">
                <a:moveTo>
                  <a:pt x="13716" y="370332"/>
                </a:moveTo>
                <a:lnTo>
                  <a:pt x="13716" y="332232"/>
                </a:lnTo>
                <a:lnTo>
                  <a:pt x="0" y="332232"/>
                </a:lnTo>
                <a:lnTo>
                  <a:pt x="0" y="370332"/>
                </a:lnTo>
                <a:lnTo>
                  <a:pt x="13716" y="370332"/>
                </a:lnTo>
                <a:close/>
              </a:path>
              <a:path extrusionOk="0" h="1798320" w="2473960">
                <a:moveTo>
                  <a:pt x="13716" y="318516"/>
                </a:moveTo>
                <a:lnTo>
                  <a:pt x="13716" y="280416"/>
                </a:lnTo>
                <a:lnTo>
                  <a:pt x="0" y="280416"/>
                </a:lnTo>
                <a:lnTo>
                  <a:pt x="0" y="318516"/>
                </a:lnTo>
                <a:lnTo>
                  <a:pt x="13716" y="318516"/>
                </a:lnTo>
                <a:close/>
              </a:path>
              <a:path extrusionOk="0" h="1798320" w="2473960">
                <a:moveTo>
                  <a:pt x="13716" y="268224"/>
                </a:moveTo>
                <a:lnTo>
                  <a:pt x="13716" y="230124"/>
                </a:lnTo>
                <a:lnTo>
                  <a:pt x="0" y="230124"/>
                </a:lnTo>
                <a:lnTo>
                  <a:pt x="0" y="268224"/>
                </a:lnTo>
                <a:lnTo>
                  <a:pt x="13716" y="268224"/>
                </a:lnTo>
                <a:close/>
              </a:path>
              <a:path extrusionOk="0" h="1798320" w="2473960">
                <a:moveTo>
                  <a:pt x="13716" y="217932"/>
                </a:moveTo>
                <a:lnTo>
                  <a:pt x="13716" y="179832"/>
                </a:lnTo>
                <a:lnTo>
                  <a:pt x="0" y="179832"/>
                </a:lnTo>
                <a:lnTo>
                  <a:pt x="0" y="217932"/>
                </a:lnTo>
                <a:lnTo>
                  <a:pt x="13716" y="217932"/>
                </a:lnTo>
                <a:close/>
              </a:path>
              <a:path extrusionOk="0" h="1798320" w="2473960">
                <a:moveTo>
                  <a:pt x="13716" y="166116"/>
                </a:moveTo>
                <a:lnTo>
                  <a:pt x="13716" y="128016"/>
                </a:lnTo>
                <a:lnTo>
                  <a:pt x="0" y="128016"/>
                </a:lnTo>
                <a:lnTo>
                  <a:pt x="0" y="166116"/>
                </a:lnTo>
                <a:lnTo>
                  <a:pt x="13716" y="166116"/>
                </a:lnTo>
                <a:close/>
              </a:path>
              <a:path extrusionOk="0" h="1798320" w="2473960">
                <a:moveTo>
                  <a:pt x="13716" y="115824"/>
                </a:moveTo>
                <a:lnTo>
                  <a:pt x="13716" y="77724"/>
                </a:lnTo>
                <a:lnTo>
                  <a:pt x="0" y="77724"/>
                </a:lnTo>
                <a:lnTo>
                  <a:pt x="0" y="115824"/>
                </a:lnTo>
                <a:lnTo>
                  <a:pt x="13716" y="115824"/>
                </a:lnTo>
                <a:close/>
              </a:path>
              <a:path extrusionOk="0" h="1798320" w="2473960">
                <a:moveTo>
                  <a:pt x="13716" y="65532"/>
                </a:moveTo>
                <a:lnTo>
                  <a:pt x="13716" y="27432"/>
                </a:lnTo>
                <a:lnTo>
                  <a:pt x="0" y="27432"/>
                </a:lnTo>
                <a:lnTo>
                  <a:pt x="0" y="65532"/>
                </a:lnTo>
                <a:lnTo>
                  <a:pt x="13716" y="65532"/>
                </a:lnTo>
                <a:close/>
              </a:path>
              <a:path extrusionOk="0" h="1798320" w="2473960">
                <a:moveTo>
                  <a:pt x="38100" y="13716"/>
                </a:moveTo>
                <a:lnTo>
                  <a:pt x="38100" y="0"/>
                </a:lnTo>
                <a:lnTo>
                  <a:pt x="3048" y="0"/>
                </a:lnTo>
                <a:lnTo>
                  <a:pt x="0" y="3048"/>
                </a:lnTo>
                <a:lnTo>
                  <a:pt x="0" y="13716"/>
                </a:ln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lnTo>
                  <a:pt x="38100" y="13716"/>
                </a:lnTo>
                <a:close/>
              </a:path>
              <a:path extrusionOk="0" h="1798320" w="2473960">
                <a:moveTo>
                  <a:pt x="13716" y="13716"/>
                </a:move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close/>
              </a:path>
              <a:path extrusionOk="0" h="1798320" w="2473960">
                <a:moveTo>
                  <a:pt x="88392" y="13716"/>
                </a:moveTo>
                <a:lnTo>
                  <a:pt x="88392" y="0"/>
                </a:lnTo>
                <a:lnTo>
                  <a:pt x="50292" y="0"/>
                </a:lnTo>
                <a:lnTo>
                  <a:pt x="50292" y="13716"/>
                </a:lnTo>
                <a:lnTo>
                  <a:pt x="88392" y="13716"/>
                </a:lnTo>
                <a:close/>
              </a:path>
              <a:path extrusionOk="0" h="1798320" w="2473960">
                <a:moveTo>
                  <a:pt x="138684" y="13716"/>
                </a:moveTo>
                <a:lnTo>
                  <a:pt x="138684" y="0"/>
                </a:lnTo>
                <a:lnTo>
                  <a:pt x="100584" y="0"/>
                </a:lnTo>
                <a:lnTo>
                  <a:pt x="100584" y="13716"/>
                </a:lnTo>
                <a:lnTo>
                  <a:pt x="138684" y="13716"/>
                </a:lnTo>
                <a:close/>
              </a:path>
              <a:path extrusionOk="0" h="1798320" w="2473960">
                <a:moveTo>
                  <a:pt x="190500" y="13716"/>
                </a:moveTo>
                <a:lnTo>
                  <a:pt x="190500" y="0"/>
                </a:lnTo>
                <a:lnTo>
                  <a:pt x="152400" y="0"/>
                </a:lnTo>
                <a:lnTo>
                  <a:pt x="152400" y="13716"/>
                </a:lnTo>
                <a:lnTo>
                  <a:pt x="190500" y="13716"/>
                </a:lnTo>
                <a:close/>
              </a:path>
              <a:path extrusionOk="0" h="1798320" w="2473960">
                <a:moveTo>
                  <a:pt x="240792" y="13716"/>
                </a:moveTo>
                <a:lnTo>
                  <a:pt x="240792" y="0"/>
                </a:lnTo>
                <a:lnTo>
                  <a:pt x="202692" y="0"/>
                </a:lnTo>
                <a:lnTo>
                  <a:pt x="202692" y="13716"/>
                </a:lnTo>
                <a:lnTo>
                  <a:pt x="240792" y="13716"/>
                </a:lnTo>
                <a:close/>
              </a:path>
              <a:path extrusionOk="0" h="1798320" w="2473960">
                <a:moveTo>
                  <a:pt x="291084" y="13716"/>
                </a:moveTo>
                <a:lnTo>
                  <a:pt x="291084" y="0"/>
                </a:lnTo>
                <a:lnTo>
                  <a:pt x="252984" y="0"/>
                </a:lnTo>
                <a:lnTo>
                  <a:pt x="252984" y="13716"/>
                </a:lnTo>
                <a:lnTo>
                  <a:pt x="291084" y="13716"/>
                </a:lnTo>
                <a:close/>
              </a:path>
              <a:path extrusionOk="0" h="1798320" w="2473960">
                <a:moveTo>
                  <a:pt x="342900" y="13716"/>
                </a:moveTo>
                <a:lnTo>
                  <a:pt x="342900" y="0"/>
                </a:lnTo>
                <a:lnTo>
                  <a:pt x="304800" y="0"/>
                </a:lnTo>
                <a:lnTo>
                  <a:pt x="304800" y="13716"/>
                </a:lnTo>
                <a:lnTo>
                  <a:pt x="342900" y="13716"/>
                </a:lnTo>
                <a:close/>
              </a:path>
              <a:path extrusionOk="0" h="1798320" w="2473960">
                <a:moveTo>
                  <a:pt x="393185" y="13716"/>
                </a:moveTo>
                <a:lnTo>
                  <a:pt x="393185" y="0"/>
                </a:lnTo>
                <a:lnTo>
                  <a:pt x="355092" y="0"/>
                </a:lnTo>
                <a:lnTo>
                  <a:pt x="355092" y="13716"/>
                </a:lnTo>
                <a:lnTo>
                  <a:pt x="393185" y="13716"/>
                </a:lnTo>
                <a:close/>
              </a:path>
              <a:path extrusionOk="0" h="1798320" w="2473960">
                <a:moveTo>
                  <a:pt x="443477" y="13716"/>
                </a:moveTo>
                <a:lnTo>
                  <a:pt x="443477" y="0"/>
                </a:lnTo>
                <a:lnTo>
                  <a:pt x="405377" y="0"/>
                </a:lnTo>
                <a:lnTo>
                  <a:pt x="405377" y="13716"/>
                </a:lnTo>
                <a:lnTo>
                  <a:pt x="443477" y="13716"/>
                </a:lnTo>
                <a:close/>
              </a:path>
              <a:path extrusionOk="0" h="1798320" w="2473960">
                <a:moveTo>
                  <a:pt x="495293" y="13716"/>
                </a:moveTo>
                <a:lnTo>
                  <a:pt x="495293" y="0"/>
                </a:lnTo>
                <a:lnTo>
                  <a:pt x="457193" y="0"/>
                </a:lnTo>
                <a:lnTo>
                  <a:pt x="457193" y="13716"/>
                </a:lnTo>
                <a:lnTo>
                  <a:pt x="495293" y="13716"/>
                </a:lnTo>
                <a:close/>
              </a:path>
              <a:path extrusionOk="0" h="1798320" w="2473960">
                <a:moveTo>
                  <a:pt x="545585" y="13716"/>
                </a:moveTo>
                <a:lnTo>
                  <a:pt x="545585" y="0"/>
                </a:lnTo>
                <a:lnTo>
                  <a:pt x="507485" y="0"/>
                </a:lnTo>
                <a:lnTo>
                  <a:pt x="507485" y="13716"/>
                </a:lnTo>
                <a:lnTo>
                  <a:pt x="545585" y="13716"/>
                </a:lnTo>
                <a:close/>
              </a:path>
              <a:path extrusionOk="0" h="1798320" w="2473960">
                <a:moveTo>
                  <a:pt x="595877" y="13716"/>
                </a:moveTo>
                <a:lnTo>
                  <a:pt x="595877" y="0"/>
                </a:lnTo>
                <a:lnTo>
                  <a:pt x="557777" y="0"/>
                </a:lnTo>
                <a:lnTo>
                  <a:pt x="557777" y="13716"/>
                </a:lnTo>
                <a:lnTo>
                  <a:pt x="595877" y="13716"/>
                </a:lnTo>
                <a:close/>
              </a:path>
              <a:path extrusionOk="0" h="1798320" w="2473960">
                <a:moveTo>
                  <a:pt x="647693" y="13716"/>
                </a:moveTo>
                <a:lnTo>
                  <a:pt x="647693" y="0"/>
                </a:lnTo>
                <a:lnTo>
                  <a:pt x="609593" y="0"/>
                </a:lnTo>
                <a:lnTo>
                  <a:pt x="609593" y="13716"/>
                </a:lnTo>
                <a:lnTo>
                  <a:pt x="647693" y="13716"/>
                </a:lnTo>
                <a:close/>
              </a:path>
              <a:path extrusionOk="0" h="1798320" w="2473960">
                <a:moveTo>
                  <a:pt x="697985" y="13716"/>
                </a:moveTo>
                <a:lnTo>
                  <a:pt x="697985" y="0"/>
                </a:lnTo>
                <a:lnTo>
                  <a:pt x="659885" y="0"/>
                </a:lnTo>
                <a:lnTo>
                  <a:pt x="659885" y="13716"/>
                </a:lnTo>
                <a:lnTo>
                  <a:pt x="697985" y="13716"/>
                </a:lnTo>
                <a:close/>
              </a:path>
              <a:path extrusionOk="0" h="1798320" w="2473960">
                <a:moveTo>
                  <a:pt x="748277" y="13716"/>
                </a:moveTo>
                <a:lnTo>
                  <a:pt x="748277" y="0"/>
                </a:lnTo>
                <a:lnTo>
                  <a:pt x="710177" y="0"/>
                </a:lnTo>
                <a:lnTo>
                  <a:pt x="710177" y="13716"/>
                </a:lnTo>
                <a:lnTo>
                  <a:pt x="748277" y="13716"/>
                </a:lnTo>
                <a:close/>
              </a:path>
              <a:path extrusionOk="0" h="1798320" w="2473960">
                <a:moveTo>
                  <a:pt x="800093" y="13716"/>
                </a:moveTo>
                <a:lnTo>
                  <a:pt x="800093" y="0"/>
                </a:lnTo>
                <a:lnTo>
                  <a:pt x="761993" y="0"/>
                </a:lnTo>
                <a:lnTo>
                  <a:pt x="761993" y="13716"/>
                </a:lnTo>
                <a:lnTo>
                  <a:pt x="800093" y="13716"/>
                </a:lnTo>
                <a:close/>
              </a:path>
              <a:path extrusionOk="0" h="1798320" w="2473960">
                <a:moveTo>
                  <a:pt x="850385" y="13716"/>
                </a:moveTo>
                <a:lnTo>
                  <a:pt x="850385" y="0"/>
                </a:lnTo>
                <a:lnTo>
                  <a:pt x="812285" y="0"/>
                </a:lnTo>
                <a:lnTo>
                  <a:pt x="812285" y="13716"/>
                </a:lnTo>
                <a:lnTo>
                  <a:pt x="850385" y="13716"/>
                </a:lnTo>
                <a:close/>
              </a:path>
              <a:path extrusionOk="0" h="1798320" w="2473960">
                <a:moveTo>
                  <a:pt x="900677" y="13716"/>
                </a:moveTo>
                <a:lnTo>
                  <a:pt x="900677" y="0"/>
                </a:lnTo>
                <a:lnTo>
                  <a:pt x="862577" y="0"/>
                </a:lnTo>
                <a:lnTo>
                  <a:pt x="862577" y="13716"/>
                </a:lnTo>
                <a:lnTo>
                  <a:pt x="900677" y="13716"/>
                </a:lnTo>
                <a:close/>
              </a:path>
              <a:path extrusionOk="0" h="1798320" w="2473960">
                <a:moveTo>
                  <a:pt x="952493" y="13716"/>
                </a:moveTo>
                <a:lnTo>
                  <a:pt x="952493" y="0"/>
                </a:lnTo>
                <a:lnTo>
                  <a:pt x="914393" y="0"/>
                </a:lnTo>
                <a:lnTo>
                  <a:pt x="914393" y="13716"/>
                </a:lnTo>
                <a:lnTo>
                  <a:pt x="952493" y="13716"/>
                </a:lnTo>
                <a:close/>
              </a:path>
              <a:path extrusionOk="0" h="1798320" w="2473960">
                <a:moveTo>
                  <a:pt x="1002785" y="13716"/>
                </a:moveTo>
                <a:lnTo>
                  <a:pt x="1002785" y="0"/>
                </a:lnTo>
                <a:lnTo>
                  <a:pt x="964685" y="0"/>
                </a:lnTo>
                <a:lnTo>
                  <a:pt x="964685" y="13716"/>
                </a:lnTo>
                <a:lnTo>
                  <a:pt x="1002785" y="13716"/>
                </a:lnTo>
                <a:close/>
              </a:path>
              <a:path extrusionOk="0" h="1798320" w="2473960">
                <a:moveTo>
                  <a:pt x="1053077" y="13716"/>
                </a:moveTo>
                <a:lnTo>
                  <a:pt x="1053077" y="0"/>
                </a:lnTo>
                <a:lnTo>
                  <a:pt x="1014977" y="0"/>
                </a:lnTo>
                <a:lnTo>
                  <a:pt x="1014977" y="13716"/>
                </a:lnTo>
                <a:lnTo>
                  <a:pt x="1053077" y="13716"/>
                </a:lnTo>
                <a:close/>
              </a:path>
              <a:path extrusionOk="0" h="1798320" w="2473960">
                <a:moveTo>
                  <a:pt x="1104893" y="13716"/>
                </a:moveTo>
                <a:lnTo>
                  <a:pt x="1104893" y="0"/>
                </a:lnTo>
                <a:lnTo>
                  <a:pt x="1066793" y="0"/>
                </a:lnTo>
                <a:lnTo>
                  <a:pt x="1066793" y="13716"/>
                </a:lnTo>
                <a:lnTo>
                  <a:pt x="1104893" y="13716"/>
                </a:lnTo>
                <a:close/>
              </a:path>
              <a:path extrusionOk="0" h="1798320" w="2473960">
                <a:moveTo>
                  <a:pt x="1155185" y="13716"/>
                </a:moveTo>
                <a:lnTo>
                  <a:pt x="1155185" y="0"/>
                </a:lnTo>
                <a:lnTo>
                  <a:pt x="1117085" y="0"/>
                </a:lnTo>
                <a:lnTo>
                  <a:pt x="1117085" y="13716"/>
                </a:lnTo>
                <a:lnTo>
                  <a:pt x="1155185" y="13716"/>
                </a:lnTo>
                <a:close/>
              </a:path>
              <a:path extrusionOk="0" h="1798320" w="2473960">
                <a:moveTo>
                  <a:pt x="1205477" y="13716"/>
                </a:moveTo>
                <a:lnTo>
                  <a:pt x="1205477" y="0"/>
                </a:lnTo>
                <a:lnTo>
                  <a:pt x="1167377" y="0"/>
                </a:lnTo>
                <a:lnTo>
                  <a:pt x="1167377" y="13716"/>
                </a:lnTo>
                <a:lnTo>
                  <a:pt x="1205477" y="13716"/>
                </a:lnTo>
                <a:close/>
              </a:path>
              <a:path extrusionOk="0" h="1798320" w="2473960">
                <a:moveTo>
                  <a:pt x="1257293" y="13716"/>
                </a:moveTo>
                <a:lnTo>
                  <a:pt x="1257293" y="0"/>
                </a:lnTo>
                <a:lnTo>
                  <a:pt x="1219193" y="0"/>
                </a:lnTo>
                <a:lnTo>
                  <a:pt x="1219193" y="13716"/>
                </a:lnTo>
                <a:lnTo>
                  <a:pt x="1257293" y="13716"/>
                </a:lnTo>
                <a:close/>
              </a:path>
              <a:path extrusionOk="0" h="1798320" w="2473960">
                <a:moveTo>
                  <a:pt x="1307585" y="13716"/>
                </a:moveTo>
                <a:lnTo>
                  <a:pt x="1307585" y="0"/>
                </a:lnTo>
                <a:lnTo>
                  <a:pt x="1269485" y="0"/>
                </a:lnTo>
                <a:lnTo>
                  <a:pt x="1269485" y="13716"/>
                </a:lnTo>
                <a:lnTo>
                  <a:pt x="1307585" y="13716"/>
                </a:lnTo>
                <a:close/>
              </a:path>
              <a:path extrusionOk="0" h="1798320" w="2473960">
                <a:moveTo>
                  <a:pt x="1357877" y="13716"/>
                </a:moveTo>
                <a:lnTo>
                  <a:pt x="1357877" y="0"/>
                </a:lnTo>
                <a:lnTo>
                  <a:pt x="1319777" y="0"/>
                </a:lnTo>
                <a:lnTo>
                  <a:pt x="1319777" y="13716"/>
                </a:lnTo>
                <a:lnTo>
                  <a:pt x="1357877" y="13716"/>
                </a:lnTo>
                <a:close/>
              </a:path>
              <a:path extrusionOk="0" h="1798320" w="2473960">
                <a:moveTo>
                  <a:pt x="1409693" y="13716"/>
                </a:moveTo>
                <a:lnTo>
                  <a:pt x="1409693" y="0"/>
                </a:lnTo>
                <a:lnTo>
                  <a:pt x="1371593" y="0"/>
                </a:lnTo>
                <a:lnTo>
                  <a:pt x="1371593" y="13716"/>
                </a:lnTo>
                <a:lnTo>
                  <a:pt x="1409693" y="13716"/>
                </a:lnTo>
                <a:close/>
              </a:path>
              <a:path extrusionOk="0" h="1798320" w="2473960">
                <a:moveTo>
                  <a:pt x="1459985" y="13716"/>
                </a:moveTo>
                <a:lnTo>
                  <a:pt x="1459985" y="0"/>
                </a:lnTo>
                <a:lnTo>
                  <a:pt x="1421885" y="0"/>
                </a:lnTo>
                <a:lnTo>
                  <a:pt x="1421885" y="13716"/>
                </a:lnTo>
                <a:lnTo>
                  <a:pt x="1459985" y="13716"/>
                </a:lnTo>
                <a:close/>
              </a:path>
              <a:path extrusionOk="0" h="1798320" w="2473960">
                <a:moveTo>
                  <a:pt x="1510277" y="13716"/>
                </a:moveTo>
                <a:lnTo>
                  <a:pt x="1510277" y="0"/>
                </a:lnTo>
                <a:lnTo>
                  <a:pt x="1472177" y="0"/>
                </a:lnTo>
                <a:lnTo>
                  <a:pt x="1472177" y="13716"/>
                </a:lnTo>
                <a:lnTo>
                  <a:pt x="1510277" y="13716"/>
                </a:lnTo>
                <a:close/>
              </a:path>
              <a:path extrusionOk="0" h="1798320" w="2473960">
                <a:moveTo>
                  <a:pt x="1562093" y="13716"/>
                </a:moveTo>
                <a:lnTo>
                  <a:pt x="1562093" y="0"/>
                </a:lnTo>
                <a:lnTo>
                  <a:pt x="1523993" y="0"/>
                </a:lnTo>
                <a:lnTo>
                  <a:pt x="1523993" y="13716"/>
                </a:lnTo>
                <a:lnTo>
                  <a:pt x="1562093" y="13716"/>
                </a:lnTo>
                <a:close/>
              </a:path>
              <a:path extrusionOk="0" h="1798320" w="2473960">
                <a:moveTo>
                  <a:pt x="1612385" y="13716"/>
                </a:moveTo>
                <a:lnTo>
                  <a:pt x="1612385" y="0"/>
                </a:lnTo>
                <a:lnTo>
                  <a:pt x="1574285" y="0"/>
                </a:lnTo>
                <a:lnTo>
                  <a:pt x="1574285" y="13716"/>
                </a:lnTo>
                <a:lnTo>
                  <a:pt x="1612385" y="13716"/>
                </a:lnTo>
                <a:close/>
              </a:path>
              <a:path extrusionOk="0" h="1798320" w="2473960">
                <a:moveTo>
                  <a:pt x="1662677" y="13716"/>
                </a:moveTo>
                <a:lnTo>
                  <a:pt x="1662677" y="0"/>
                </a:lnTo>
                <a:lnTo>
                  <a:pt x="1624577" y="0"/>
                </a:lnTo>
                <a:lnTo>
                  <a:pt x="1624577" y="13716"/>
                </a:lnTo>
                <a:lnTo>
                  <a:pt x="1662677" y="13716"/>
                </a:lnTo>
                <a:close/>
              </a:path>
              <a:path extrusionOk="0" h="1798320" w="2473960">
                <a:moveTo>
                  <a:pt x="1714493" y="13716"/>
                </a:moveTo>
                <a:lnTo>
                  <a:pt x="1714493" y="0"/>
                </a:lnTo>
                <a:lnTo>
                  <a:pt x="1676393" y="0"/>
                </a:lnTo>
                <a:lnTo>
                  <a:pt x="1676393" y="13716"/>
                </a:lnTo>
                <a:lnTo>
                  <a:pt x="1714493" y="13716"/>
                </a:lnTo>
                <a:close/>
              </a:path>
              <a:path extrusionOk="0" h="1798320" w="2473960">
                <a:moveTo>
                  <a:pt x="1764785" y="13716"/>
                </a:moveTo>
                <a:lnTo>
                  <a:pt x="1764785" y="0"/>
                </a:lnTo>
                <a:lnTo>
                  <a:pt x="1726685" y="0"/>
                </a:lnTo>
                <a:lnTo>
                  <a:pt x="1726685" y="13716"/>
                </a:lnTo>
                <a:lnTo>
                  <a:pt x="1764785" y="13716"/>
                </a:lnTo>
                <a:close/>
              </a:path>
              <a:path extrusionOk="0" h="1798320" w="2473960">
                <a:moveTo>
                  <a:pt x="1815077" y="13716"/>
                </a:moveTo>
                <a:lnTo>
                  <a:pt x="1815077" y="0"/>
                </a:lnTo>
                <a:lnTo>
                  <a:pt x="1776977" y="0"/>
                </a:lnTo>
                <a:lnTo>
                  <a:pt x="1776977" y="13716"/>
                </a:lnTo>
                <a:lnTo>
                  <a:pt x="1815077" y="13716"/>
                </a:lnTo>
                <a:close/>
              </a:path>
              <a:path extrusionOk="0" h="1798320" w="2473960">
                <a:moveTo>
                  <a:pt x="1866893" y="13716"/>
                </a:moveTo>
                <a:lnTo>
                  <a:pt x="1866893" y="0"/>
                </a:lnTo>
                <a:lnTo>
                  <a:pt x="1828793" y="0"/>
                </a:lnTo>
                <a:lnTo>
                  <a:pt x="1828793" y="13716"/>
                </a:lnTo>
                <a:lnTo>
                  <a:pt x="1866893" y="13716"/>
                </a:lnTo>
                <a:close/>
              </a:path>
              <a:path extrusionOk="0" h="1798320" w="2473960">
                <a:moveTo>
                  <a:pt x="1917185" y="13716"/>
                </a:moveTo>
                <a:lnTo>
                  <a:pt x="1917185" y="0"/>
                </a:lnTo>
                <a:lnTo>
                  <a:pt x="1879085" y="0"/>
                </a:lnTo>
                <a:lnTo>
                  <a:pt x="1879085" y="13716"/>
                </a:lnTo>
                <a:lnTo>
                  <a:pt x="1917185" y="13716"/>
                </a:lnTo>
                <a:close/>
              </a:path>
              <a:path extrusionOk="0" h="1798320" w="2473960">
                <a:moveTo>
                  <a:pt x="1967477" y="13716"/>
                </a:moveTo>
                <a:lnTo>
                  <a:pt x="1967477" y="0"/>
                </a:lnTo>
                <a:lnTo>
                  <a:pt x="1929377" y="0"/>
                </a:lnTo>
                <a:lnTo>
                  <a:pt x="1929377" y="13716"/>
                </a:lnTo>
                <a:lnTo>
                  <a:pt x="1967477" y="13716"/>
                </a:lnTo>
                <a:close/>
              </a:path>
              <a:path extrusionOk="0" h="1798320" w="2473960">
                <a:moveTo>
                  <a:pt x="2019293" y="13716"/>
                </a:moveTo>
                <a:lnTo>
                  <a:pt x="2019293" y="0"/>
                </a:lnTo>
                <a:lnTo>
                  <a:pt x="1981193" y="0"/>
                </a:lnTo>
                <a:lnTo>
                  <a:pt x="1981193" y="13716"/>
                </a:lnTo>
                <a:lnTo>
                  <a:pt x="2019293" y="13716"/>
                </a:lnTo>
                <a:close/>
              </a:path>
              <a:path extrusionOk="0" h="1798320" w="2473960">
                <a:moveTo>
                  <a:pt x="2069585" y="13716"/>
                </a:moveTo>
                <a:lnTo>
                  <a:pt x="2069585" y="0"/>
                </a:lnTo>
                <a:lnTo>
                  <a:pt x="2031485" y="0"/>
                </a:lnTo>
                <a:lnTo>
                  <a:pt x="2031485" y="13716"/>
                </a:lnTo>
                <a:lnTo>
                  <a:pt x="2069585" y="13716"/>
                </a:lnTo>
                <a:close/>
              </a:path>
              <a:path extrusionOk="0" h="1798320" w="2473960">
                <a:moveTo>
                  <a:pt x="2119877" y="13716"/>
                </a:moveTo>
                <a:lnTo>
                  <a:pt x="2119877" y="0"/>
                </a:lnTo>
                <a:lnTo>
                  <a:pt x="2081777" y="0"/>
                </a:lnTo>
                <a:lnTo>
                  <a:pt x="2081777" y="13716"/>
                </a:lnTo>
                <a:lnTo>
                  <a:pt x="2119877" y="13716"/>
                </a:lnTo>
                <a:close/>
              </a:path>
              <a:path extrusionOk="0" h="1798320" w="2473960">
                <a:moveTo>
                  <a:pt x="2171693" y="13716"/>
                </a:moveTo>
                <a:lnTo>
                  <a:pt x="2171693" y="0"/>
                </a:lnTo>
                <a:lnTo>
                  <a:pt x="2133593" y="0"/>
                </a:lnTo>
                <a:lnTo>
                  <a:pt x="2133593" y="13716"/>
                </a:lnTo>
                <a:lnTo>
                  <a:pt x="2171693" y="13716"/>
                </a:lnTo>
                <a:close/>
              </a:path>
              <a:path extrusionOk="0" h="1798320" w="2473960">
                <a:moveTo>
                  <a:pt x="2221985" y="13716"/>
                </a:moveTo>
                <a:lnTo>
                  <a:pt x="2221985" y="0"/>
                </a:lnTo>
                <a:lnTo>
                  <a:pt x="2183885" y="0"/>
                </a:lnTo>
                <a:lnTo>
                  <a:pt x="2183885" y="13716"/>
                </a:lnTo>
                <a:lnTo>
                  <a:pt x="2221985" y="13716"/>
                </a:lnTo>
                <a:close/>
              </a:path>
              <a:path extrusionOk="0" h="1798320" w="2473960">
                <a:moveTo>
                  <a:pt x="2272277" y="13716"/>
                </a:moveTo>
                <a:lnTo>
                  <a:pt x="2272277" y="0"/>
                </a:lnTo>
                <a:lnTo>
                  <a:pt x="2234177" y="0"/>
                </a:lnTo>
                <a:lnTo>
                  <a:pt x="2234177" y="13716"/>
                </a:lnTo>
                <a:lnTo>
                  <a:pt x="2272277" y="13716"/>
                </a:lnTo>
                <a:close/>
              </a:path>
              <a:path extrusionOk="0" h="1798320" w="2473960">
                <a:moveTo>
                  <a:pt x="2324093" y="13716"/>
                </a:moveTo>
                <a:lnTo>
                  <a:pt x="2324093" y="0"/>
                </a:lnTo>
                <a:lnTo>
                  <a:pt x="2285993" y="0"/>
                </a:lnTo>
                <a:lnTo>
                  <a:pt x="2285993" y="13716"/>
                </a:lnTo>
                <a:lnTo>
                  <a:pt x="2324093" y="13716"/>
                </a:lnTo>
                <a:close/>
              </a:path>
              <a:path extrusionOk="0" h="1798320" w="2473960">
                <a:moveTo>
                  <a:pt x="2374385" y="13716"/>
                </a:moveTo>
                <a:lnTo>
                  <a:pt x="2374385" y="0"/>
                </a:lnTo>
                <a:lnTo>
                  <a:pt x="2336285" y="0"/>
                </a:lnTo>
                <a:lnTo>
                  <a:pt x="2336285" y="13716"/>
                </a:lnTo>
                <a:lnTo>
                  <a:pt x="2374385" y="13716"/>
                </a:lnTo>
                <a:close/>
              </a:path>
              <a:path extrusionOk="0" h="1798320" w="2473960">
                <a:moveTo>
                  <a:pt x="2424677" y="13716"/>
                </a:moveTo>
                <a:lnTo>
                  <a:pt x="2424677" y="0"/>
                </a:lnTo>
                <a:lnTo>
                  <a:pt x="2386577" y="0"/>
                </a:lnTo>
                <a:lnTo>
                  <a:pt x="2386577" y="13716"/>
                </a:lnTo>
                <a:lnTo>
                  <a:pt x="2424677" y="13716"/>
                </a:lnTo>
                <a:close/>
              </a:path>
              <a:path extrusionOk="0" h="1798320" w="2473960">
                <a:moveTo>
                  <a:pt x="2473445" y="15240"/>
                </a:moveTo>
                <a:lnTo>
                  <a:pt x="2473445" y="3048"/>
                </a:lnTo>
                <a:lnTo>
                  <a:pt x="2470397" y="0"/>
                </a:lnTo>
                <a:lnTo>
                  <a:pt x="2438393" y="0"/>
                </a:lnTo>
                <a:lnTo>
                  <a:pt x="2438393" y="13716"/>
                </a:lnTo>
                <a:lnTo>
                  <a:pt x="2461253" y="13716"/>
                </a:lnTo>
                <a:lnTo>
                  <a:pt x="2461253" y="7620"/>
                </a:lnTo>
                <a:lnTo>
                  <a:pt x="2467349" y="13716"/>
                </a:lnTo>
                <a:lnTo>
                  <a:pt x="2467349" y="15240"/>
                </a:lnTo>
                <a:lnTo>
                  <a:pt x="2473445" y="15240"/>
                </a:lnTo>
                <a:close/>
              </a:path>
              <a:path extrusionOk="0" h="1798320" w="2473960">
                <a:moveTo>
                  <a:pt x="2467349" y="13716"/>
                </a:moveTo>
                <a:lnTo>
                  <a:pt x="2461253" y="7620"/>
                </a:lnTo>
                <a:lnTo>
                  <a:pt x="2461253" y="13716"/>
                </a:lnTo>
                <a:lnTo>
                  <a:pt x="2467349" y="13716"/>
                </a:lnTo>
                <a:close/>
              </a:path>
              <a:path extrusionOk="0" h="1798320" w="2473960">
                <a:moveTo>
                  <a:pt x="2467349" y="15240"/>
                </a:moveTo>
                <a:lnTo>
                  <a:pt x="2467349" y="13716"/>
                </a:lnTo>
                <a:lnTo>
                  <a:pt x="2461253" y="13716"/>
                </a:lnTo>
                <a:lnTo>
                  <a:pt x="2461253" y="15240"/>
                </a:lnTo>
                <a:lnTo>
                  <a:pt x="2467349" y="15240"/>
                </a:lnTo>
                <a:close/>
              </a:path>
              <a:path extrusionOk="0" h="1798320" w="2473960">
                <a:moveTo>
                  <a:pt x="2473445" y="67056"/>
                </a:moveTo>
                <a:lnTo>
                  <a:pt x="2473445" y="28956"/>
                </a:lnTo>
                <a:lnTo>
                  <a:pt x="2461253" y="28956"/>
                </a:lnTo>
                <a:lnTo>
                  <a:pt x="2461253" y="67056"/>
                </a:lnTo>
                <a:lnTo>
                  <a:pt x="2473445" y="67056"/>
                </a:lnTo>
                <a:close/>
              </a:path>
              <a:path extrusionOk="0" h="1798320" w="2473960">
                <a:moveTo>
                  <a:pt x="2473445" y="117348"/>
                </a:moveTo>
                <a:lnTo>
                  <a:pt x="2473445" y="79248"/>
                </a:lnTo>
                <a:lnTo>
                  <a:pt x="2461253" y="79248"/>
                </a:lnTo>
                <a:lnTo>
                  <a:pt x="2461253" y="117348"/>
                </a:lnTo>
                <a:lnTo>
                  <a:pt x="2473445" y="117348"/>
                </a:lnTo>
                <a:close/>
              </a:path>
              <a:path extrusionOk="0" h="1798320" w="2473960">
                <a:moveTo>
                  <a:pt x="2473445" y="167640"/>
                </a:moveTo>
                <a:lnTo>
                  <a:pt x="2473445" y="129540"/>
                </a:lnTo>
                <a:lnTo>
                  <a:pt x="2461253" y="129540"/>
                </a:lnTo>
                <a:lnTo>
                  <a:pt x="2461253" y="167640"/>
                </a:lnTo>
                <a:lnTo>
                  <a:pt x="2473445" y="167640"/>
                </a:lnTo>
                <a:close/>
              </a:path>
              <a:path extrusionOk="0" h="1798320" w="2473960">
                <a:moveTo>
                  <a:pt x="2473445" y="219456"/>
                </a:moveTo>
                <a:lnTo>
                  <a:pt x="2473445" y="181356"/>
                </a:lnTo>
                <a:lnTo>
                  <a:pt x="2461253" y="181356"/>
                </a:lnTo>
                <a:lnTo>
                  <a:pt x="2461253" y="219456"/>
                </a:lnTo>
                <a:lnTo>
                  <a:pt x="2473445" y="219456"/>
                </a:lnTo>
                <a:close/>
              </a:path>
              <a:path extrusionOk="0" h="1798320" w="2473960">
                <a:moveTo>
                  <a:pt x="2473445" y="269748"/>
                </a:moveTo>
                <a:lnTo>
                  <a:pt x="2473445" y="231648"/>
                </a:lnTo>
                <a:lnTo>
                  <a:pt x="2461253" y="231648"/>
                </a:lnTo>
                <a:lnTo>
                  <a:pt x="2461253" y="269748"/>
                </a:lnTo>
                <a:lnTo>
                  <a:pt x="2473445" y="269748"/>
                </a:lnTo>
                <a:close/>
              </a:path>
              <a:path extrusionOk="0" h="1798320" w="2473960">
                <a:moveTo>
                  <a:pt x="2473445" y="320040"/>
                </a:moveTo>
                <a:lnTo>
                  <a:pt x="2473445" y="281940"/>
                </a:lnTo>
                <a:lnTo>
                  <a:pt x="2461253" y="281940"/>
                </a:lnTo>
                <a:lnTo>
                  <a:pt x="2461253" y="320040"/>
                </a:lnTo>
                <a:lnTo>
                  <a:pt x="2473445" y="320040"/>
                </a:lnTo>
                <a:close/>
              </a:path>
              <a:path extrusionOk="0" h="1798320" w="2473960">
                <a:moveTo>
                  <a:pt x="2473445" y="371856"/>
                </a:moveTo>
                <a:lnTo>
                  <a:pt x="2473445" y="333756"/>
                </a:lnTo>
                <a:lnTo>
                  <a:pt x="2461253" y="333756"/>
                </a:lnTo>
                <a:lnTo>
                  <a:pt x="2461253" y="371856"/>
                </a:lnTo>
                <a:lnTo>
                  <a:pt x="2473445" y="371856"/>
                </a:lnTo>
                <a:close/>
              </a:path>
              <a:path extrusionOk="0" h="1798320" w="2473960">
                <a:moveTo>
                  <a:pt x="2473445" y="422148"/>
                </a:moveTo>
                <a:lnTo>
                  <a:pt x="2473445" y="384048"/>
                </a:lnTo>
                <a:lnTo>
                  <a:pt x="2461253" y="384048"/>
                </a:lnTo>
                <a:lnTo>
                  <a:pt x="2461253" y="422148"/>
                </a:lnTo>
                <a:lnTo>
                  <a:pt x="2473445" y="422148"/>
                </a:lnTo>
                <a:close/>
              </a:path>
              <a:path extrusionOk="0" h="1798320" w="2473960">
                <a:moveTo>
                  <a:pt x="2473445" y="472440"/>
                </a:moveTo>
                <a:lnTo>
                  <a:pt x="2473445" y="434340"/>
                </a:lnTo>
                <a:lnTo>
                  <a:pt x="2461253" y="434340"/>
                </a:lnTo>
                <a:lnTo>
                  <a:pt x="2461253" y="472440"/>
                </a:lnTo>
                <a:lnTo>
                  <a:pt x="2473445" y="472440"/>
                </a:lnTo>
                <a:close/>
              </a:path>
              <a:path extrusionOk="0" h="1798320" w="2473960">
                <a:moveTo>
                  <a:pt x="2473445" y="524256"/>
                </a:moveTo>
                <a:lnTo>
                  <a:pt x="2473445" y="486156"/>
                </a:lnTo>
                <a:lnTo>
                  <a:pt x="2461253" y="486156"/>
                </a:lnTo>
                <a:lnTo>
                  <a:pt x="2461253" y="524256"/>
                </a:lnTo>
                <a:lnTo>
                  <a:pt x="2473445" y="524256"/>
                </a:lnTo>
                <a:close/>
              </a:path>
              <a:path extrusionOk="0" h="1798320" w="2473960">
                <a:moveTo>
                  <a:pt x="2473445" y="574548"/>
                </a:moveTo>
                <a:lnTo>
                  <a:pt x="2473445" y="536448"/>
                </a:lnTo>
                <a:lnTo>
                  <a:pt x="2461253" y="536448"/>
                </a:lnTo>
                <a:lnTo>
                  <a:pt x="2461253" y="574548"/>
                </a:lnTo>
                <a:lnTo>
                  <a:pt x="2473445" y="574548"/>
                </a:lnTo>
                <a:close/>
              </a:path>
              <a:path extrusionOk="0" h="1798320" w="2473960">
                <a:moveTo>
                  <a:pt x="2473445" y="624840"/>
                </a:moveTo>
                <a:lnTo>
                  <a:pt x="2473445" y="586740"/>
                </a:lnTo>
                <a:lnTo>
                  <a:pt x="2461253" y="586740"/>
                </a:lnTo>
                <a:lnTo>
                  <a:pt x="2461253" y="624840"/>
                </a:lnTo>
                <a:lnTo>
                  <a:pt x="2473445" y="624840"/>
                </a:lnTo>
                <a:close/>
              </a:path>
              <a:path extrusionOk="0" h="1798320" w="2473960">
                <a:moveTo>
                  <a:pt x="2473445" y="676656"/>
                </a:moveTo>
                <a:lnTo>
                  <a:pt x="2473445" y="638556"/>
                </a:lnTo>
                <a:lnTo>
                  <a:pt x="2461253" y="638556"/>
                </a:lnTo>
                <a:lnTo>
                  <a:pt x="2461253" y="676656"/>
                </a:lnTo>
                <a:lnTo>
                  <a:pt x="2473445" y="676656"/>
                </a:lnTo>
                <a:close/>
              </a:path>
              <a:path extrusionOk="0" h="1798320" w="2473960">
                <a:moveTo>
                  <a:pt x="2473445" y="726948"/>
                </a:moveTo>
                <a:lnTo>
                  <a:pt x="2473445" y="688848"/>
                </a:lnTo>
                <a:lnTo>
                  <a:pt x="2461253" y="688848"/>
                </a:lnTo>
                <a:lnTo>
                  <a:pt x="2461253" y="726948"/>
                </a:lnTo>
                <a:lnTo>
                  <a:pt x="2473445" y="726948"/>
                </a:lnTo>
                <a:close/>
              </a:path>
              <a:path extrusionOk="0" h="1798320" w="2473960">
                <a:moveTo>
                  <a:pt x="2473445" y="777240"/>
                </a:moveTo>
                <a:lnTo>
                  <a:pt x="2473445" y="739140"/>
                </a:lnTo>
                <a:lnTo>
                  <a:pt x="2461253" y="739140"/>
                </a:lnTo>
                <a:lnTo>
                  <a:pt x="2461253" y="777240"/>
                </a:lnTo>
                <a:lnTo>
                  <a:pt x="2473445" y="777240"/>
                </a:lnTo>
                <a:close/>
              </a:path>
              <a:path extrusionOk="0" h="1798320" w="2473960">
                <a:moveTo>
                  <a:pt x="2473445" y="829056"/>
                </a:moveTo>
                <a:lnTo>
                  <a:pt x="2473445" y="790956"/>
                </a:lnTo>
                <a:lnTo>
                  <a:pt x="2461253" y="790956"/>
                </a:lnTo>
                <a:lnTo>
                  <a:pt x="2461253" y="829056"/>
                </a:lnTo>
                <a:lnTo>
                  <a:pt x="2473445" y="829056"/>
                </a:lnTo>
                <a:close/>
              </a:path>
              <a:path extrusionOk="0" h="1798320" w="2473960">
                <a:moveTo>
                  <a:pt x="2473445" y="879348"/>
                </a:moveTo>
                <a:lnTo>
                  <a:pt x="2473445" y="841248"/>
                </a:lnTo>
                <a:lnTo>
                  <a:pt x="2461253" y="841248"/>
                </a:lnTo>
                <a:lnTo>
                  <a:pt x="2461253" y="879348"/>
                </a:lnTo>
                <a:lnTo>
                  <a:pt x="2473445" y="879348"/>
                </a:lnTo>
                <a:close/>
              </a:path>
              <a:path extrusionOk="0" h="1798320" w="2473960">
                <a:moveTo>
                  <a:pt x="2473445" y="929640"/>
                </a:moveTo>
                <a:lnTo>
                  <a:pt x="2473445" y="891540"/>
                </a:lnTo>
                <a:lnTo>
                  <a:pt x="2461253" y="891540"/>
                </a:lnTo>
                <a:lnTo>
                  <a:pt x="2461253" y="929640"/>
                </a:lnTo>
                <a:lnTo>
                  <a:pt x="2473445" y="929640"/>
                </a:lnTo>
                <a:close/>
              </a:path>
              <a:path extrusionOk="0" h="1798320" w="2473960">
                <a:moveTo>
                  <a:pt x="2473445" y="981456"/>
                </a:moveTo>
                <a:lnTo>
                  <a:pt x="2473445" y="943356"/>
                </a:lnTo>
                <a:lnTo>
                  <a:pt x="2461253" y="943356"/>
                </a:lnTo>
                <a:lnTo>
                  <a:pt x="2461253" y="981456"/>
                </a:lnTo>
                <a:lnTo>
                  <a:pt x="2473445" y="981456"/>
                </a:lnTo>
                <a:close/>
              </a:path>
              <a:path extrusionOk="0" h="1798320" w="2473960">
                <a:moveTo>
                  <a:pt x="2473445" y="1031748"/>
                </a:moveTo>
                <a:lnTo>
                  <a:pt x="2473445" y="993648"/>
                </a:lnTo>
                <a:lnTo>
                  <a:pt x="2461253" y="993648"/>
                </a:lnTo>
                <a:lnTo>
                  <a:pt x="2461253" y="1031748"/>
                </a:lnTo>
                <a:lnTo>
                  <a:pt x="2473445" y="1031748"/>
                </a:lnTo>
                <a:close/>
              </a:path>
              <a:path extrusionOk="0" h="1798320" w="2473960">
                <a:moveTo>
                  <a:pt x="2473445" y="1082040"/>
                </a:moveTo>
                <a:lnTo>
                  <a:pt x="2473445" y="1043940"/>
                </a:lnTo>
                <a:lnTo>
                  <a:pt x="2461253" y="1043940"/>
                </a:lnTo>
                <a:lnTo>
                  <a:pt x="2461253" y="1082040"/>
                </a:lnTo>
                <a:lnTo>
                  <a:pt x="2473445" y="1082040"/>
                </a:lnTo>
                <a:close/>
              </a:path>
              <a:path extrusionOk="0" h="1798320" w="2473960">
                <a:moveTo>
                  <a:pt x="2473445" y="1133856"/>
                </a:moveTo>
                <a:lnTo>
                  <a:pt x="2473445" y="1095756"/>
                </a:lnTo>
                <a:lnTo>
                  <a:pt x="2461253" y="1095756"/>
                </a:lnTo>
                <a:lnTo>
                  <a:pt x="2461253" y="1133856"/>
                </a:lnTo>
                <a:lnTo>
                  <a:pt x="2473445" y="1133856"/>
                </a:lnTo>
                <a:close/>
              </a:path>
              <a:path extrusionOk="0" h="1798320" w="2473960">
                <a:moveTo>
                  <a:pt x="2473445" y="1184148"/>
                </a:moveTo>
                <a:lnTo>
                  <a:pt x="2473445" y="1146048"/>
                </a:lnTo>
                <a:lnTo>
                  <a:pt x="2461253" y="1146048"/>
                </a:lnTo>
                <a:lnTo>
                  <a:pt x="2461253" y="1184148"/>
                </a:lnTo>
                <a:lnTo>
                  <a:pt x="2473445" y="1184148"/>
                </a:lnTo>
                <a:close/>
              </a:path>
              <a:path extrusionOk="0" h="1798320" w="2473960">
                <a:moveTo>
                  <a:pt x="2473445" y="1234440"/>
                </a:moveTo>
                <a:lnTo>
                  <a:pt x="2473445" y="1196340"/>
                </a:lnTo>
                <a:lnTo>
                  <a:pt x="2461253" y="1196340"/>
                </a:lnTo>
                <a:lnTo>
                  <a:pt x="2461253" y="1234440"/>
                </a:lnTo>
                <a:lnTo>
                  <a:pt x="2473445" y="1234440"/>
                </a:lnTo>
                <a:close/>
              </a:path>
              <a:path extrusionOk="0" h="1798320" w="2473960">
                <a:moveTo>
                  <a:pt x="2473445" y="1286256"/>
                </a:moveTo>
                <a:lnTo>
                  <a:pt x="2473445" y="1248156"/>
                </a:lnTo>
                <a:lnTo>
                  <a:pt x="2461253" y="1248156"/>
                </a:lnTo>
                <a:lnTo>
                  <a:pt x="2461253" y="1286256"/>
                </a:lnTo>
                <a:lnTo>
                  <a:pt x="2473445" y="1286256"/>
                </a:lnTo>
                <a:close/>
              </a:path>
              <a:path extrusionOk="0" h="1798320" w="2473960">
                <a:moveTo>
                  <a:pt x="2473445" y="1336548"/>
                </a:moveTo>
                <a:lnTo>
                  <a:pt x="2473445" y="1298448"/>
                </a:lnTo>
                <a:lnTo>
                  <a:pt x="2461253" y="1298448"/>
                </a:lnTo>
                <a:lnTo>
                  <a:pt x="2461253" y="1336548"/>
                </a:lnTo>
                <a:lnTo>
                  <a:pt x="2473445" y="1336548"/>
                </a:lnTo>
                <a:close/>
              </a:path>
              <a:path extrusionOk="0" h="1798320" w="2473960">
                <a:moveTo>
                  <a:pt x="2473445" y="1386840"/>
                </a:moveTo>
                <a:lnTo>
                  <a:pt x="2473445" y="1348740"/>
                </a:lnTo>
                <a:lnTo>
                  <a:pt x="2461253" y="1348740"/>
                </a:lnTo>
                <a:lnTo>
                  <a:pt x="2461253" y="1386840"/>
                </a:lnTo>
                <a:lnTo>
                  <a:pt x="2473445" y="1386840"/>
                </a:lnTo>
                <a:close/>
              </a:path>
              <a:path extrusionOk="0" h="1798320" w="2473960">
                <a:moveTo>
                  <a:pt x="2473445" y="1438656"/>
                </a:moveTo>
                <a:lnTo>
                  <a:pt x="2473445" y="1400556"/>
                </a:lnTo>
                <a:lnTo>
                  <a:pt x="2461253" y="1400556"/>
                </a:lnTo>
                <a:lnTo>
                  <a:pt x="2461253" y="1438656"/>
                </a:lnTo>
                <a:lnTo>
                  <a:pt x="2473445" y="1438656"/>
                </a:lnTo>
                <a:close/>
              </a:path>
              <a:path extrusionOk="0" h="1798320" w="2473960">
                <a:moveTo>
                  <a:pt x="2473445" y="1488948"/>
                </a:moveTo>
                <a:lnTo>
                  <a:pt x="2473445" y="1450848"/>
                </a:lnTo>
                <a:lnTo>
                  <a:pt x="2461253" y="1450848"/>
                </a:lnTo>
                <a:lnTo>
                  <a:pt x="2461253" y="1488948"/>
                </a:lnTo>
                <a:lnTo>
                  <a:pt x="2473445" y="1488948"/>
                </a:lnTo>
                <a:close/>
              </a:path>
              <a:path extrusionOk="0" h="1798320" w="2473960">
                <a:moveTo>
                  <a:pt x="2473445" y="1539240"/>
                </a:moveTo>
                <a:lnTo>
                  <a:pt x="2473445" y="1501140"/>
                </a:lnTo>
                <a:lnTo>
                  <a:pt x="2461253" y="1501140"/>
                </a:lnTo>
                <a:lnTo>
                  <a:pt x="2461253" y="1539240"/>
                </a:lnTo>
                <a:lnTo>
                  <a:pt x="2473445" y="1539240"/>
                </a:lnTo>
                <a:close/>
              </a:path>
              <a:path extrusionOk="0" h="1798320" w="2473960">
                <a:moveTo>
                  <a:pt x="2473445" y="1591056"/>
                </a:moveTo>
                <a:lnTo>
                  <a:pt x="2473445" y="1552956"/>
                </a:lnTo>
                <a:lnTo>
                  <a:pt x="2461253" y="1552956"/>
                </a:lnTo>
                <a:lnTo>
                  <a:pt x="2461253" y="1591056"/>
                </a:lnTo>
                <a:lnTo>
                  <a:pt x="2473445" y="1591056"/>
                </a:lnTo>
                <a:close/>
              </a:path>
              <a:path extrusionOk="0" h="1798320" w="2473960">
                <a:moveTo>
                  <a:pt x="2473445" y="1641348"/>
                </a:moveTo>
                <a:lnTo>
                  <a:pt x="2473445" y="1603248"/>
                </a:lnTo>
                <a:lnTo>
                  <a:pt x="2461253" y="1603248"/>
                </a:lnTo>
                <a:lnTo>
                  <a:pt x="2461253" y="1641348"/>
                </a:lnTo>
                <a:lnTo>
                  <a:pt x="2473445" y="1641348"/>
                </a:lnTo>
                <a:close/>
              </a:path>
              <a:path extrusionOk="0" h="1798320" w="2473960">
                <a:moveTo>
                  <a:pt x="2473445" y="1691640"/>
                </a:moveTo>
                <a:lnTo>
                  <a:pt x="2473445" y="1653540"/>
                </a:lnTo>
                <a:lnTo>
                  <a:pt x="2461253" y="1653540"/>
                </a:lnTo>
                <a:lnTo>
                  <a:pt x="2461253" y="1691640"/>
                </a:lnTo>
                <a:lnTo>
                  <a:pt x="2473445" y="1691640"/>
                </a:lnTo>
                <a:close/>
              </a:path>
              <a:path extrusionOk="0" h="1798320" w="2473960">
                <a:moveTo>
                  <a:pt x="2473445" y="1743456"/>
                </a:moveTo>
                <a:lnTo>
                  <a:pt x="2473445" y="1705356"/>
                </a:lnTo>
                <a:lnTo>
                  <a:pt x="2461253" y="1705356"/>
                </a:lnTo>
                <a:lnTo>
                  <a:pt x="2461253" y="1743456"/>
                </a:lnTo>
                <a:lnTo>
                  <a:pt x="2473445" y="1743456"/>
                </a:lnTo>
                <a:close/>
              </a:path>
              <a:path extrusionOk="0" h="1798320" w="2473960">
                <a:moveTo>
                  <a:pt x="2473445" y="1795272"/>
                </a:moveTo>
                <a:lnTo>
                  <a:pt x="2473445" y="1755648"/>
                </a:lnTo>
                <a:lnTo>
                  <a:pt x="2461253" y="1755648"/>
                </a:lnTo>
                <a:lnTo>
                  <a:pt x="2461253" y="1792224"/>
                </a:lnTo>
                <a:lnTo>
                  <a:pt x="2465825" y="1787652"/>
                </a:lnTo>
                <a:lnTo>
                  <a:pt x="2465825" y="1786128"/>
                </a:lnTo>
                <a:lnTo>
                  <a:pt x="2467349" y="1786128"/>
                </a:lnTo>
                <a:lnTo>
                  <a:pt x="2467349" y="1798320"/>
                </a:lnTo>
                <a:lnTo>
                  <a:pt x="2470397" y="1798320"/>
                </a:lnTo>
                <a:lnTo>
                  <a:pt x="2473445" y="1795272"/>
                </a:lnTo>
                <a:close/>
              </a:path>
              <a:path extrusionOk="0" h="1798320" w="2473960">
                <a:moveTo>
                  <a:pt x="2467349" y="1786128"/>
                </a:moveTo>
                <a:lnTo>
                  <a:pt x="2465825" y="1786128"/>
                </a:lnTo>
                <a:lnTo>
                  <a:pt x="2465825" y="1787652"/>
                </a:lnTo>
                <a:lnTo>
                  <a:pt x="2467349" y="1786128"/>
                </a:lnTo>
                <a:close/>
              </a:path>
              <a:path extrusionOk="0" h="1798320" w="2473960">
                <a:moveTo>
                  <a:pt x="2467349" y="1798320"/>
                </a:moveTo>
                <a:lnTo>
                  <a:pt x="2467349" y="1786128"/>
                </a:lnTo>
                <a:lnTo>
                  <a:pt x="2465825" y="1787652"/>
                </a:lnTo>
                <a:lnTo>
                  <a:pt x="2465825" y="1798320"/>
                </a:lnTo>
                <a:lnTo>
                  <a:pt x="2467349" y="1798320"/>
                </a:lnTo>
                <a:close/>
              </a:path>
              <a:path extrusionOk="0" h="1798320" w="2473960">
                <a:moveTo>
                  <a:pt x="2453633" y="1798320"/>
                </a:moveTo>
                <a:lnTo>
                  <a:pt x="2453633" y="1786128"/>
                </a:lnTo>
                <a:lnTo>
                  <a:pt x="2415533" y="1786128"/>
                </a:lnTo>
                <a:lnTo>
                  <a:pt x="2415533" y="1798320"/>
                </a:lnTo>
                <a:lnTo>
                  <a:pt x="2453633" y="1798320"/>
                </a:lnTo>
                <a:close/>
              </a:path>
              <a:path extrusionOk="0" h="1798320" w="2473960">
                <a:moveTo>
                  <a:pt x="2403341" y="1798320"/>
                </a:moveTo>
                <a:lnTo>
                  <a:pt x="2403341" y="1786128"/>
                </a:lnTo>
                <a:lnTo>
                  <a:pt x="2365241" y="1786128"/>
                </a:lnTo>
                <a:lnTo>
                  <a:pt x="2365241" y="1798320"/>
                </a:lnTo>
                <a:lnTo>
                  <a:pt x="2403341" y="1798320"/>
                </a:lnTo>
                <a:close/>
              </a:path>
              <a:path extrusionOk="0" h="1798320" w="2473960">
                <a:moveTo>
                  <a:pt x="2351525" y="1798320"/>
                </a:moveTo>
                <a:lnTo>
                  <a:pt x="2351525" y="1786128"/>
                </a:lnTo>
                <a:lnTo>
                  <a:pt x="2313425" y="1786128"/>
                </a:lnTo>
                <a:lnTo>
                  <a:pt x="2313425" y="1798320"/>
                </a:lnTo>
                <a:lnTo>
                  <a:pt x="2351525" y="1798320"/>
                </a:lnTo>
                <a:close/>
              </a:path>
              <a:path extrusionOk="0" h="1798320" w="2473960">
                <a:moveTo>
                  <a:pt x="2301233" y="1798320"/>
                </a:moveTo>
                <a:lnTo>
                  <a:pt x="2301233" y="1786128"/>
                </a:lnTo>
                <a:lnTo>
                  <a:pt x="2263133" y="1786128"/>
                </a:lnTo>
                <a:lnTo>
                  <a:pt x="2263133" y="1798320"/>
                </a:lnTo>
                <a:lnTo>
                  <a:pt x="2301233" y="1798320"/>
                </a:lnTo>
                <a:close/>
              </a:path>
              <a:path extrusionOk="0" h="1798320" w="2473960">
                <a:moveTo>
                  <a:pt x="2250941" y="1798320"/>
                </a:moveTo>
                <a:lnTo>
                  <a:pt x="2250941" y="1786128"/>
                </a:lnTo>
                <a:lnTo>
                  <a:pt x="2212841" y="1786128"/>
                </a:lnTo>
                <a:lnTo>
                  <a:pt x="2212841" y="1798320"/>
                </a:lnTo>
                <a:lnTo>
                  <a:pt x="2250941" y="1798320"/>
                </a:lnTo>
                <a:close/>
              </a:path>
              <a:path extrusionOk="0" h="1798320" w="2473960">
                <a:moveTo>
                  <a:pt x="2199125" y="1798320"/>
                </a:moveTo>
                <a:lnTo>
                  <a:pt x="2199125" y="1786128"/>
                </a:lnTo>
                <a:lnTo>
                  <a:pt x="2161025" y="1786128"/>
                </a:lnTo>
                <a:lnTo>
                  <a:pt x="2161025" y="1798320"/>
                </a:lnTo>
                <a:lnTo>
                  <a:pt x="2199125" y="1798320"/>
                </a:lnTo>
                <a:close/>
              </a:path>
              <a:path extrusionOk="0" h="1798320" w="2473960">
                <a:moveTo>
                  <a:pt x="2148833" y="1798320"/>
                </a:moveTo>
                <a:lnTo>
                  <a:pt x="2148833" y="1786128"/>
                </a:lnTo>
                <a:lnTo>
                  <a:pt x="2110733" y="1786128"/>
                </a:lnTo>
                <a:lnTo>
                  <a:pt x="2110733" y="1798320"/>
                </a:lnTo>
                <a:lnTo>
                  <a:pt x="2148833" y="1798320"/>
                </a:lnTo>
                <a:close/>
              </a:path>
              <a:path extrusionOk="0" h="1798320" w="2473960">
                <a:moveTo>
                  <a:pt x="2098541" y="1798320"/>
                </a:moveTo>
                <a:lnTo>
                  <a:pt x="2098541" y="1786128"/>
                </a:lnTo>
                <a:lnTo>
                  <a:pt x="2060441" y="1786128"/>
                </a:lnTo>
                <a:lnTo>
                  <a:pt x="2060441" y="1798320"/>
                </a:lnTo>
                <a:lnTo>
                  <a:pt x="2098541" y="1798320"/>
                </a:lnTo>
                <a:close/>
              </a:path>
              <a:path extrusionOk="0" h="1798320" w="2473960">
                <a:moveTo>
                  <a:pt x="2046725" y="1798320"/>
                </a:moveTo>
                <a:lnTo>
                  <a:pt x="2046725" y="1786128"/>
                </a:lnTo>
                <a:lnTo>
                  <a:pt x="2008625" y="1786128"/>
                </a:lnTo>
                <a:lnTo>
                  <a:pt x="2008625" y="1798320"/>
                </a:lnTo>
                <a:lnTo>
                  <a:pt x="2046725" y="1798320"/>
                </a:lnTo>
                <a:close/>
              </a:path>
              <a:path extrusionOk="0" h="1798320" w="2473960">
                <a:moveTo>
                  <a:pt x="1996433" y="1798320"/>
                </a:moveTo>
                <a:lnTo>
                  <a:pt x="1996433" y="1786128"/>
                </a:lnTo>
                <a:lnTo>
                  <a:pt x="1958333" y="1786128"/>
                </a:lnTo>
                <a:lnTo>
                  <a:pt x="1958333" y="1798320"/>
                </a:lnTo>
                <a:lnTo>
                  <a:pt x="1996433" y="1798320"/>
                </a:lnTo>
                <a:close/>
              </a:path>
              <a:path extrusionOk="0" h="1798320" w="2473960">
                <a:moveTo>
                  <a:pt x="1946141" y="1798320"/>
                </a:moveTo>
                <a:lnTo>
                  <a:pt x="1946141" y="1786128"/>
                </a:lnTo>
                <a:lnTo>
                  <a:pt x="1908041" y="1786128"/>
                </a:lnTo>
                <a:lnTo>
                  <a:pt x="1908041" y="1798320"/>
                </a:lnTo>
                <a:lnTo>
                  <a:pt x="1946141" y="1798320"/>
                </a:lnTo>
                <a:close/>
              </a:path>
              <a:path extrusionOk="0" h="1798320" w="2473960">
                <a:moveTo>
                  <a:pt x="1894325" y="1798320"/>
                </a:moveTo>
                <a:lnTo>
                  <a:pt x="1894325" y="1786128"/>
                </a:lnTo>
                <a:lnTo>
                  <a:pt x="1856225" y="1786128"/>
                </a:lnTo>
                <a:lnTo>
                  <a:pt x="1856225" y="1798320"/>
                </a:lnTo>
                <a:lnTo>
                  <a:pt x="1894325" y="1798320"/>
                </a:lnTo>
                <a:close/>
              </a:path>
              <a:path extrusionOk="0" h="1798320" w="2473960">
                <a:moveTo>
                  <a:pt x="1844033" y="1798320"/>
                </a:moveTo>
                <a:lnTo>
                  <a:pt x="1844033" y="1786128"/>
                </a:lnTo>
                <a:lnTo>
                  <a:pt x="1805933" y="1786128"/>
                </a:lnTo>
                <a:lnTo>
                  <a:pt x="1805933" y="1798320"/>
                </a:lnTo>
                <a:lnTo>
                  <a:pt x="1844033" y="1798320"/>
                </a:lnTo>
                <a:close/>
              </a:path>
              <a:path extrusionOk="0" h="1798320" w="2473960">
                <a:moveTo>
                  <a:pt x="1793741" y="1798320"/>
                </a:moveTo>
                <a:lnTo>
                  <a:pt x="1793741" y="1786128"/>
                </a:lnTo>
                <a:lnTo>
                  <a:pt x="1755641" y="1786128"/>
                </a:lnTo>
                <a:lnTo>
                  <a:pt x="1755641" y="1798320"/>
                </a:lnTo>
                <a:lnTo>
                  <a:pt x="1793741" y="1798320"/>
                </a:lnTo>
                <a:close/>
              </a:path>
              <a:path extrusionOk="0" h="1798320" w="2473960">
                <a:moveTo>
                  <a:pt x="1741925" y="1798320"/>
                </a:moveTo>
                <a:lnTo>
                  <a:pt x="1741925" y="1786128"/>
                </a:lnTo>
                <a:lnTo>
                  <a:pt x="1703825" y="1786128"/>
                </a:lnTo>
                <a:lnTo>
                  <a:pt x="1703825" y="1798320"/>
                </a:lnTo>
                <a:lnTo>
                  <a:pt x="1741925" y="1798320"/>
                </a:lnTo>
                <a:close/>
              </a:path>
              <a:path extrusionOk="0" h="1798320" w="2473960">
                <a:moveTo>
                  <a:pt x="1691633" y="1798320"/>
                </a:moveTo>
                <a:lnTo>
                  <a:pt x="1691633" y="1786128"/>
                </a:lnTo>
                <a:lnTo>
                  <a:pt x="1653533" y="1786128"/>
                </a:lnTo>
                <a:lnTo>
                  <a:pt x="1653533" y="1798320"/>
                </a:lnTo>
                <a:lnTo>
                  <a:pt x="1691633" y="1798320"/>
                </a:lnTo>
                <a:close/>
              </a:path>
              <a:path extrusionOk="0" h="1798320" w="2473960">
                <a:moveTo>
                  <a:pt x="1641341" y="1798320"/>
                </a:moveTo>
                <a:lnTo>
                  <a:pt x="1641341" y="1786128"/>
                </a:lnTo>
                <a:lnTo>
                  <a:pt x="1603241" y="1786128"/>
                </a:lnTo>
                <a:lnTo>
                  <a:pt x="1603241" y="1798320"/>
                </a:lnTo>
                <a:lnTo>
                  <a:pt x="1641341" y="1798320"/>
                </a:lnTo>
                <a:close/>
              </a:path>
              <a:path extrusionOk="0" h="1798320" w="2473960">
                <a:moveTo>
                  <a:pt x="1589525" y="1798320"/>
                </a:moveTo>
                <a:lnTo>
                  <a:pt x="1589525" y="1786128"/>
                </a:lnTo>
                <a:lnTo>
                  <a:pt x="1551425" y="1786128"/>
                </a:lnTo>
                <a:lnTo>
                  <a:pt x="1551425" y="1798320"/>
                </a:lnTo>
                <a:lnTo>
                  <a:pt x="1589525" y="1798320"/>
                </a:lnTo>
                <a:close/>
              </a:path>
              <a:path extrusionOk="0" h="1798320" w="2473960">
                <a:moveTo>
                  <a:pt x="1539233" y="1798320"/>
                </a:moveTo>
                <a:lnTo>
                  <a:pt x="1539233" y="1786128"/>
                </a:lnTo>
                <a:lnTo>
                  <a:pt x="1501133" y="1786128"/>
                </a:lnTo>
                <a:lnTo>
                  <a:pt x="1501133" y="1798320"/>
                </a:lnTo>
                <a:lnTo>
                  <a:pt x="1539233" y="1798320"/>
                </a:lnTo>
                <a:close/>
              </a:path>
              <a:path extrusionOk="0" h="1798320" w="2473960">
                <a:moveTo>
                  <a:pt x="1488941" y="1798320"/>
                </a:moveTo>
                <a:lnTo>
                  <a:pt x="1488941" y="1786128"/>
                </a:lnTo>
                <a:lnTo>
                  <a:pt x="1450841" y="1786128"/>
                </a:lnTo>
                <a:lnTo>
                  <a:pt x="1450841" y="1798320"/>
                </a:lnTo>
                <a:lnTo>
                  <a:pt x="1488941" y="1798320"/>
                </a:lnTo>
                <a:close/>
              </a:path>
              <a:path extrusionOk="0" h="1798320" w="2473960">
                <a:moveTo>
                  <a:pt x="1437125" y="1798320"/>
                </a:moveTo>
                <a:lnTo>
                  <a:pt x="1437125" y="1786128"/>
                </a:lnTo>
                <a:lnTo>
                  <a:pt x="1399025" y="1786128"/>
                </a:lnTo>
                <a:lnTo>
                  <a:pt x="1399025" y="1798320"/>
                </a:lnTo>
                <a:lnTo>
                  <a:pt x="1437125" y="1798320"/>
                </a:lnTo>
                <a:close/>
              </a:path>
              <a:path extrusionOk="0" h="1798320" w="2473960">
                <a:moveTo>
                  <a:pt x="1386833" y="1798320"/>
                </a:moveTo>
                <a:lnTo>
                  <a:pt x="1386833" y="1786128"/>
                </a:lnTo>
                <a:lnTo>
                  <a:pt x="1348733" y="1786128"/>
                </a:lnTo>
                <a:lnTo>
                  <a:pt x="1348733" y="1798320"/>
                </a:lnTo>
                <a:lnTo>
                  <a:pt x="1386833" y="1798320"/>
                </a:lnTo>
                <a:close/>
              </a:path>
              <a:path extrusionOk="0" h="1798320" w="2473960">
                <a:moveTo>
                  <a:pt x="1336541" y="1798320"/>
                </a:moveTo>
                <a:lnTo>
                  <a:pt x="1336541" y="1786128"/>
                </a:lnTo>
                <a:lnTo>
                  <a:pt x="1298441" y="1786128"/>
                </a:lnTo>
                <a:lnTo>
                  <a:pt x="1298441" y="1798320"/>
                </a:lnTo>
                <a:lnTo>
                  <a:pt x="1336541" y="1798320"/>
                </a:lnTo>
                <a:close/>
              </a:path>
              <a:path extrusionOk="0" h="1798320" w="2473960">
                <a:moveTo>
                  <a:pt x="1284725" y="1798320"/>
                </a:moveTo>
                <a:lnTo>
                  <a:pt x="1284725" y="1786128"/>
                </a:lnTo>
                <a:lnTo>
                  <a:pt x="1246625" y="1786128"/>
                </a:lnTo>
                <a:lnTo>
                  <a:pt x="1246625" y="1798320"/>
                </a:lnTo>
                <a:lnTo>
                  <a:pt x="1284725" y="1798320"/>
                </a:lnTo>
                <a:close/>
              </a:path>
              <a:path extrusionOk="0" h="1798320" w="2473960">
                <a:moveTo>
                  <a:pt x="1234433" y="1798320"/>
                </a:moveTo>
                <a:lnTo>
                  <a:pt x="1234433" y="1786128"/>
                </a:lnTo>
                <a:lnTo>
                  <a:pt x="1196333" y="1786128"/>
                </a:lnTo>
                <a:lnTo>
                  <a:pt x="1196333" y="1798320"/>
                </a:lnTo>
                <a:lnTo>
                  <a:pt x="1234433" y="1798320"/>
                </a:lnTo>
                <a:close/>
              </a:path>
              <a:path extrusionOk="0" h="1798320" w="2473960">
                <a:moveTo>
                  <a:pt x="1184141" y="1798320"/>
                </a:moveTo>
                <a:lnTo>
                  <a:pt x="1184141" y="1786128"/>
                </a:lnTo>
                <a:lnTo>
                  <a:pt x="1146041" y="1786128"/>
                </a:lnTo>
                <a:lnTo>
                  <a:pt x="1146041" y="1798320"/>
                </a:lnTo>
                <a:lnTo>
                  <a:pt x="1184141" y="1798320"/>
                </a:lnTo>
                <a:close/>
              </a:path>
              <a:path extrusionOk="0" h="1798320" w="2473960">
                <a:moveTo>
                  <a:pt x="1132325" y="1798320"/>
                </a:moveTo>
                <a:lnTo>
                  <a:pt x="1132325" y="1786128"/>
                </a:lnTo>
                <a:lnTo>
                  <a:pt x="1094225" y="1786128"/>
                </a:lnTo>
                <a:lnTo>
                  <a:pt x="1094225" y="1798320"/>
                </a:lnTo>
                <a:lnTo>
                  <a:pt x="1132325" y="1798320"/>
                </a:lnTo>
                <a:close/>
              </a:path>
              <a:path extrusionOk="0" h="1798320" w="2473960">
                <a:moveTo>
                  <a:pt x="1082033" y="1798320"/>
                </a:moveTo>
                <a:lnTo>
                  <a:pt x="1082033" y="1786128"/>
                </a:lnTo>
                <a:lnTo>
                  <a:pt x="1043933" y="1786128"/>
                </a:lnTo>
                <a:lnTo>
                  <a:pt x="1043933" y="1798320"/>
                </a:lnTo>
                <a:lnTo>
                  <a:pt x="1082033" y="1798320"/>
                </a:lnTo>
                <a:close/>
              </a:path>
              <a:path extrusionOk="0" h="1798320" w="2473960">
                <a:moveTo>
                  <a:pt x="1031741" y="1798320"/>
                </a:moveTo>
                <a:lnTo>
                  <a:pt x="1031741" y="1786128"/>
                </a:lnTo>
                <a:lnTo>
                  <a:pt x="993641" y="1786128"/>
                </a:lnTo>
                <a:lnTo>
                  <a:pt x="993641" y="1798320"/>
                </a:lnTo>
                <a:lnTo>
                  <a:pt x="1031741" y="1798320"/>
                </a:lnTo>
                <a:close/>
              </a:path>
              <a:path extrusionOk="0" h="1798320" w="2473960">
                <a:moveTo>
                  <a:pt x="979925" y="1798320"/>
                </a:moveTo>
                <a:lnTo>
                  <a:pt x="979925" y="1786128"/>
                </a:lnTo>
                <a:lnTo>
                  <a:pt x="941825" y="1786128"/>
                </a:lnTo>
                <a:lnTo>
                  <a:pt x="941825" y="1798320"/>
                </a:lnTo>
                <a:lnTo>
                  <a:pt x="979925" y="1798320"/>
                </a:lnTo>
                <a:close/>
              </a:path>
              <a:path extrusionOk="0" h="1798320" w="2473960">
                <a:moveTo>
                  <a:pt x="929633" y="1798320"/>
                </a:moveTo>
                <a:lnTo>
                  <a:pt x="929633" y="1786128"/>
                </a:lnTo>
                <a:lnTo>
                  <a:pt x="891533" y="1786128"/>
                </a:lnTo>
                <a:lnTo>
                  <a:pt x="891533" y="1798320"/>
                </a:lnTo>
                <a:lnTo>
                  <a:pt x="929633" y="1798320"/>
                </a:lnTo>
                <a:close/>
              </a:path>
              <a:path extrusionOk="0" h="1798320" w="2473960">
                <a:moveTo>
                  <a:pt x="879341" y="1798320"/>
                </a:moveTo>
                <a:lnTo>
                  <a:pt x="879341" y="1786128"/>
                </a:lnTo>
                <a:lnTo>
                  <a:pt x="841241" y="1786128"/>
                </a:lnTo>
                <a:lnTo>
                  <a:pt x="841241" y="1798320"/>
                </a:lnTo>
                <a:lnTo>
                  <a:pt x="879341" y="1798320"/>
                </a:lnTo>
                <a:close/>
              </a:path>
              <a:path extrusionOk="0" h="1798320" w="2473960">
                <a:moveTo>
                  <a:pt x="827525" y="1798320"/>
                </a:moveTo>
                <a:lnTo>
                  <a:pt x="827525" y="1786128"/>
                </a:lnTo>
                <a:lnTo>
                  <a:pt x="789425" y="1786128"/>
                </a:lnTo>
                <a:lnTo>
                  <a:pt x="789425" y="1798320"/>
                </a:lnTo>
                <a:lnTo>
                  <a:pt x="827525" y="1798320"/>
                </a:lnTo>
                <a:close/>
              </a:path>
              <a:path extrusionOk="0" h="1798320" w="2473960">
                <a:moveTo>
                  <a:pt x="777233" y="1798320"/>
                </a:moveTo>
                <a:lnTo>
                  <a:pt x="777233" y="1786128"/>
                </a:lnTo>
                <a:lnTo>
                  <a:pt x="739133" y="1786128"/>
                </a:lnTo>
                <a:lnTo>
                  <a:pt x="739133" y="1798320"/>
                </a:lnTo>
                <a:lnTo>
                  <a:pt x="777233" y="1798320"/>
                </a:lnTo>
                <a:close/>
              </a:path>
              <a:path extrusionOk="0" h="1798320" w="2473960">
                <a:moveTo>
                  <a:pt x="726941" y="1798320"/>
                </a:moveTo>
                <a:lnTo>
                  <a:pt x="726941" y="1786128"/>
                </a:lnTo>
                <a:lnTo>
                  <a:pt x="688841" y="1786128"/>
                </a:lnTo>
                <a:lnTo>
                  <a:pt x="688841" y="1798320"/>
                </a:lnTo>
                <a:lnTo>
                  <a:pt x="726941" y="1798320"/>
                </a:lnTo>
                <a:close/>
              </a:path>
              <a:path extrusionOk="0" h="1798320" w="2473960">
                <a:moveTo>
                  <a:pt x="675125" y="1798320"/>
                </a:moveTo>
                <a:lnTo>
                  <a:pt x="675125" y="1786128"/>
                </a:lnTo>
                <a:lnTo>
                  <a:pt x="637025" y="1786128"/>
                </a:lnTo>
                <a:lnTo>
                  <a:pt x="637025" y="1798320"/>
                </a:lnTo>
                <a:lnTo>
                  <a:pt x="675125" y="1798320"/>
                </a:lnTo>
                <a:close/>
              </a:path>
              <a:path extrusionOk="0" h="1798320" w="2473960">
                <a:moveTo>
                  <a:pt x="624833" y="1798320"/>
                </a:moveTo>
                <a:lnTo>
                  <a:pt x="624833" y="1786128"/>
                </a:lnTo>
                <a:lnTo>
                  <a:pt x="586733" y="1786128"/>
                </a:lnTo>
                <a:lnTo>
                  <a:pt x="586733" y="1798320"/>
                </a:lnTo>
                <a:lnTo>
                  <a:pt x="624833" y="1798320"/>
                </a:lnTo>
                <a:close/>
              </a:path>
              <a:path extrusionOk="0" h="1798320" w="2473960">
                <a:moveTo>
                  <a:pt x="574541" y="1798320"/>
                </a:moveTo>
                <a:lnTo>
                  <a:pt x="574541" y="1786128"/>
                </a:lnTo>
                <a:lnTo>
                  <a:pt x="536441" y="1786128"/>
                </a:lnTo>
                <a:lnTo>
                  <a:pt x="536441" y="1798320"/>
                </a:lnTo>
                <a:lnTo>
                  <a:pt x="574541" y="1798320"/>
                </a:lnTo>
                <a:close/>
              </a:path>
              <a:path extrusionOk="0" h="1798320" w="2473960">
                <a:moveTo>
                  <a:pt x="522725" y="1798320"/>
                </a:moveTo>
                <a:lnTo>
                  <a:pt x="522725" y="1786128"/>
                </a:lnTo>
                <a:lnTo>
                  <a:pt x="484625" y="1786128"/>
                </a:lnTo>
                <a:lnTo>
                  <a:pt x="484625" y="1798320"/>
                </a:lnTo>
                <a:lnTo>
                  <a:pt x="522725" y="1798320"/>
                </a:lnTo>
                <a:close/>
              </a:path>
              <a:path extrusionOk="0" h="1798320" w="2473960">
                <a:moveTo>
                  <a:pt x="472433" y="1798320"/>
                </a:moveTo>
                <a:lnTo>
                  <a:pt x="472433" y="1786128"/>
                </a:lnTo>
                <a:lnTo>
                  <a:pt x="434333" y="1786128"/>
                </a:lnTo>
                <a:lnTo>
                  <a:pt x="434333" y="1798320"/>
                </a:lnTo>
                <a:lnTo>
                  <a:pt x="472433" y="1798320"/>
                </a:lnTo>
                <a:close/>
              </a:path>
              <a:path extrusionOk="0" h="1798320" w="2473960">
                <a:moveTo>
                  <a:pt x="422141" y="1798320"/>
                </a:moveTo>
                <a:lnTo>
                  <a:pt x="422141" y="1786128"/>
                </a:lnTo>
                <a:lnTo>
                  <a:pt x="384041" y="1786128"/>
                </a:lnTo>
                <a:lnTo>
                  <a:pt x="384041" y="1798320"/>
                </a:lnTo>
                <a:lnTo>
                  <a:pt x="422141" y="1798320"/>
                </a:lnTo>
                <a:close/>
              </a:path>
              <a:path extrusionOk="0" h="1798320" w="2473960">
                <a:moveTo>
                  <a:pt x="370332" y="1798320"/>
                </a:moveTo>
                <a:lnTo>
                  <a:pt x="370332" y="1786128"/>
                </a:lnTo>
                <a:lnTo>
                  <a:pt x="332232" y="1786128"/>
                </a:lnTo>
                <a:lnTo>
                  <a:pt x="332232" y="1798320"/>
                </a:lnTo>
                <a:lnTo>
                  <a:pt x="370332" y="1798320"/>
                </a:lnTo>
                <a:close/>
              </a:path>
              <a:path extrusionOk="0" h="1798320" w="2473960">
                <a:moveTo>
                  <a:pt x="320040" y="1798320"/>
                </a:moveTo>
                <a:lnTo>
                  <a:pt x="320040" y="1786128"/>
                </a:lnTo>
                <a:lnTo>
                  <a:pt x="281940" y="1786128"/>
                </a:lnTo>
                <a:lnTo>
                  <a:pt x="281940" y="1798320"/>
                </a:lnTo>
                <a:lnTo>
                  <a:pt x="320040" y="1798320"/>
                </a:lnTo>
                <a:close/>
              </a:path>
              <a:path extrusionOk="0" h="1798320" w="2473960">
                <a:moveTo>
                  <a:pt x="269748" y="1798320"/>
                </a:moveTo>
                <a:lnTo>
                  <a:pt x="269748" y="1786128"/>
                </a:lnTo>
                <a:lnTo>
                  <a:pt x="231648" y="1786128"/>
                </a:lnTo>
                <a:lnTo>
                  <a:pt x="231648" y="1798320"/>
                </a:lnTo>
                <a:lnTo>
                  <a:pt x="269748" y="1798320"/>
                </a:lnTo>
                <a:close/>
              </a:path>
              <a:path extrusionOk="0" h="1798320" w="2473960">
                <a:moveTo>
                  <a:pt x="217932" y="1798320"/>
                </a:moveTo>
                <a:lnTo>
                  <a:pt x="217932" y="1786128"/>
                </a:lnTo>
                <a:lnTo>
                  <a:pt x="179832" y="1786128"/>
                </a:lnTo>
                <a:lnTo>
                  <a:pt x="179832" y="1798320"/>
                </a:lnTo>
                <a:lnTo>
                  <a:pt x="217932" y="1798320"/>
                </a:lnTo>
                <a:close/>
              </a:path>
              <a:path extrusionOk="0" h="1798320" w="2473960">
                <a:moveTo>
                  <a:pt x="167640" y="1798320"/>
                </a:moveTo>
                <a:lnTo>
                  <a:pt x="167640" y="1786128"/>
                </a:lnTo>
                <a:lnTo>
                  <a:pt x="129540" y="1786128"/>
                </a:lnTo>
                <a:lnTo>
                  <a:pt x="129540" y="1798320"/>
                </a:lnTo>
                <a:lnTo>
                  <a:pt x="167640" y="1798320"/>
                </a:lnTo>
                <a:close/>
              </a:path>
              <a:path extrusionOk="0" h="1798320" w="2473960">
                <a:moveTo>
                  <a:pt x="117348" y="1798320"/>
                </a:moveTo>
                <a:lnTo>
                  <a:pt x="117348" y="1786128"/>
                </a:lnTo>
                <a:lnTo>
                  <a:pt x="79248" y="1786128"/>
                </a:lnTo>
                <a:lnTo>
                  <a:pt x="79248" y="1798320"/>
                </a:lnTo>
                <a:lnTo>
                  <a:pt x="117348" y="1798320"/>
                </a:lnTo>
                <a:close/>
              </a:path>
              <a:path extrusionOk="0" h="1798320" w="2473960">
                <a:moveTo>
                  <a:pt x="65532" y="1798320"/>
                </a:moveTo>
                <a:lnTo>
                  <a:pt x="65532" y="1786128"/>
                </a:lnTo>
                <a:lnTo>
                  <a:pt x="27432" y="1786128"/>
                </a:lnTo>
                <a:lnTo>
                  <a:pt x="27432" y="1798320"/>
                </a:lnTo>
                <a:lnTo>
                  <a:pt x="65532" y="1798320"/>
                </a:lnTo>
                <a:close/>
              </a:path>
            </a:pathLst>
          </a:custGeom>
          <a:solidFill>
            <a:srgbClr val="BBA0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1257057" y="3647673"/>
            <a:ext cx="1974051" cy="362494"/>
          </a:xfrm>
          <a:custGeom>
            <a:rect b="b" l="l" r="r" t="t"/>
            <a:pathLst>
              <a:path extrusionOk="0" h="352425" w="2098675">
                <a:moveTo>
                  <a:pt x="2098541" y="352044"/>
                </a:moveTo>
                <a:lnTo>
                  <a:pt x="2098541" y="199644"/>
                </a:lnTo>
                <a:lnTo>
                  <a:pt x="2093321" y="154035"/>
                </a:lnTo>
                <a:lnTo>
                  <a:pt x="2078423" y="112078"/>
                </a:lnTo>
                <a:lnTo>
                  <a:pt x="2054994" y="75000"/>
                </a:lnTo>
                <a:lnTo>
                  <a:pt x="2024181" y="44027"/>
                </a:lnTo>
                <a:lnTo>
                  <a:pt x="1987130" y="20385"/>
                </a:lnTo>
                <a:lnTo>
                  <a:pt x="1944986" y="5300"/>
                </a:lnTo>
                <a:lnTo>
                  <a:pt x="1898897" y="0"/>
                </a:lnTo>
                <a:lnTo>
                  <a:pt x="199637" y="0"/>
                </a:lnTo>
                <a:lnTo>
                  <a:pt x="153551" y="5300"/>
                </a:lnTo>
                <a:lnTo>
                  <a:pt x="111409" y="20385"/>
                </a:lnTo>
                <a:lnTo>
                  <a:pt x="74359" y="44027"/>
                </a:lnTo>
                <a:lnTo>
                  <a:pt x="43546" y="75000"/>
                </a:lnTo>
                <a:lnTo>
                  <a:pt x="20118" y="112078"/>
                </a:lnTo>
                <a:lnTo>
                  <a:pt x="5220" y="154035"/>
                </a:lnTo>
                <a:lnTo>
                  <a:pt x="0" y="199644"/>
                </a:lnTo>
                <a:lnTo>
                  <a:pt x="0" y="352044"/>
                </a:lnTo>
                <a:lnTo>
                  <a:pt x="2098541" y="3520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1257057" y="3647672"/>
            <a:ext cx="1974051" cy="362494"/>
          </a:xfrm>
          <a:custGeom>
            <a:rect b="b" l="l" r="r" t="t"/>
            <a:pathLst>
              <a:path extrusionOk="0" h="352425" w="2098675">
                <a:moveTo>
                  <a:pt x="0" y="352043"/>
                </a:moveTo>
                <a:lnTo>
                  <a:pt x="2098541" y="352043"/>
                </a:lnTo>
                <a:lnTo>
                  <a:pt x="2098541" y="199643"/>
                </a:lnTo>
                <a:lnTo>
                  <a:pt x="2093321" y="154035"/>
                </a:lnTo>
                <a:lnTo>
                  <a:pt x="2078423" y="112078"/>
                </a:lnTo>
                <a:lnTo>
                  <a:pt x="2054994" y="75000"/>
                </a:lnTo>
                <a:lnTo>
                  <a:pt x="2024181" y="44027"/>
                </a:lnTo>
                <a:lnTo>
                  <a:pt x="1987129" y="20385"/>
                </a:lnTo>
                <a:lnTo>
                  <a:pt x="1944986" y="5300"/>
                </a:lnTo>
                <a:lnTo>
                  <a:pt x="1898897" y="0"/>
                </a:lnTo>
                <a:lnTo>
                  <a:pt x="199637" y="0"/>
                </a:lnTo>
                <a:lnTo>
                  <a:pt x="153551" y="5300"/>
                </a:lnTo>
                <a:lnTo>
                  <a:pt x="111409" y="20385"/>
                </a:lnTo>
                <a:lnTo>
                  <a:pt x="74359" y="44027"/>
                </a:lnTo>
                <a:lnTo>
                  <a:pt x="43546" y="75000"/>
                </a:lnTo>
                <a:lnTo>
                  <a:pt x="20118" y="112078"/>
                </a:lnTo>
                <a:lnTo>
                  <a:pt x="5220" y="154035"/>
                </a:lnTo>
                <a:lnTo>
                  <a:pt x="0" y="199643"/>
                </a:lnTo>
                <a:lnTo>
                  <a:pt x="0" y="352043"/>
                </a:lnTo>
                <a:close/>
              </a:path>
            </a:pathLst>
          </a:custGeom>
          <a:noFill/>
          <a:ln cap="flat" cmpd="sng" w="11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1257057" y="4009775"/>
            <a:ext cx="1974051" cy="1188720"/>
          </a:xfrm>
          <a:custGeom>
            <a:rect b="b" l="l" r="r" t="t"/>
            <a:pathLst>
              <a:path extrusionOk="0" h="1155700" w="2098675">
                <a:moveTo>
                  <a:pt x="2098541" y="955548"/>
                </a:moveTo>
                <a:lnTo>
                  <a:pt x="2098541" y="0"/>
                </a:lnTo>
                <a:lnTo>
                  <a:pt x="0" y="0"/>
                </a:lnTo>
                <a:lnTo>
                  <a:pt x="0" y="955548"/>
                </a:lnTo>
                <a:lnTo>
                  <a:pt x="1524" y="955548"/>
                </a:lnTo>
                <a:lnTo>
                  <a:pt x="6175" y="1001156"/>
                </a:lnTo>
                <a:lnTo>
                  <a:pt x="20638" y="1043113"/>
                </a:lnTo>
                <a:lnTo>
                  <a:pt x="43711" y="1080191"/>
                </a:lnTo>
                <a:lnTo>
                  <a:pt x="74195" y="1111164"/>
                </a:lnTo>
                <a:lnTo>
                  <a:pt x="110889" y="1134806"/>
                </a:lnTo>
                <a:lnTo>
                  <a:pt x="152596" y="1149891"/>
                </a:lnTo>
                <a:lnTo>
                  <a:pt x="198113" y="1155192"/>
                </a:lnTo>
                <a:lnTo>
                  <a:pt x="1898897" y="1155192"/>
                </a:lnTo>
                <a:lnTo>
                  <a:pt x="1944986" y="1149891"/>
                </a:lnTo>
                <a:lnTo>
                  <a:pt x="1987130" y="1134806"/>
                </a:lnTo>
                <a:lnTo>
                  <a:pt x="2024181" y="1111164"/>
                </a:lnTo>
                <a:lnTo>
                  <a:pt x="2054994" y="1080191"/>
                </a:lnTo>
                <a:lnTo>
                  <a:pt x="2078423" y="1043113"/>
                </a:lnTo>
                <a:lnTo>
                  <a:pt x="2093321" y="1001156"/>
                </a:lnTo>
                <a:lnTo>
                  <a:pt x="2098541" y="9555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1257057" y="4009774"/>
            <a:ext cx="1974051" cy="1188720"/>
          </a:xfrm>
          <a:custGeom>
            <a:rect b="b" l="l" r="r" t="t"/>
            <a:pathLst>
              <a:path extrusionOk="0" h="1155700" w="2098675">
                <a:moveTo>
                  <a:pt x="1523" y="955547"/>
                </a:moveTo>
                <a:lnTo>
                  <a:pt x="6175" y="1001156"/>
                </a:lnTo>
                <a:lnTo>
                  <a:pt x="20638" y="1043113"/>
                </a:lnTo>
                <a:lnTo>
                  <a:pt x="43711" y="1080191"/>
                </a:lnTo>
                <a:lnTo>
                  <a:pt x="74195" y="1111164"/>
                </a:lnTo>
                <a:lnTo>
                  <a:pt x="110889" y="1134806"/>
                </a:lnTo>
                <a:lnTo>
                  <a:pt x="152596" y="1149891"/>
                </a:lnTo>
                <a:lnTo>
                  <a:pt x="198113" y="1155191"/>
                </a:lnTo>
                <a:lnTo>
                  <a:pt x="199637" y="1155191"/>
                </a:lnTo>
                <a:lnTo>
                  <a:pt x="1898897" y="1155191"/>
                </a:lnTo>
                <a:lnTo>
                  <a:pt x="1944986" y="1149891"/>
                </a:lnTo>
                <a:lnTo>
                  <a:pt x="1987129" y="1134806"/>
                </a:lnTo>
                <a:lnTo>
                  <a:pt x="2024181" y="1111164"/>
                </a:lnTo>
                <a:lnTo>
                  <a:pt x="2054994" y="1080191"/>
                </a:lnTo>
                <a:lnTo>
                  <a:pt x="2078423" y="1043113"/>
                </a:lnTo>
                <a:lnTo>
                  <a:pt x="2093321" y="1001156"/>
                </a:lnTo>
                <a:lnTo>
                  <a:pt x="2098541" y="955547"/>
                </a:lnTo>
                <a:lnTo>
                  <a:pt x="2098541" y="0"/>
                </a:lnTo>
                <a:lnTo>
                  <a:pt x="0" y="0"/>
                </a:lnTo>
                <a:lnTo>
                  <a:pt x="0" y="955547"/>
                </a:lnTo>
                <a:lnTo>
                  <a:pt x="1523" y="955547"/>
                </a:lnTo>
                <a:close/>
              </a:path>
            </a:pathLst>
          </a:custGeom>
          <a:noFill/>
          <a:ln cap="flat" cmpd="sng" w="11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1290987" y="3572122"/>
            <a:ext cx="1728563" cy="99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9675">
            <a:spAutoFit/>
          </a:bodyPr>
          <a:lstStyle/>
          <a:p>
            <a:pPr indent="0" lvl="0" marL="5486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 saldo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d: agência, conta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1290987" y="4574050"/>
            <a:ext cx="1788890" cy="820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20040" lvl="0" marL="33210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d: saldo, limite de  crédito, total</a:t>
            </a:r>
            <a:endParaRPr sz="1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6221267" y="4851545"/>
            <a:ext cx="2223719" cy="468957"/>
          </a:xfrm>
          <a:custGeom>
            <a:rect b="b" l="l" r="r" t="t"/>
            <a:pathLst>
              <a:path extrusionOk="0" h="455929" w="2364104">
                <a:moveTo>
                  <a:pt x="16764" y="414528"/>
                </a:moveTo>
                <a:lnTo>
                  <a:pt x="16764" y="41148"/>
                </a:lnTo>
                <a:lnTo>
                  <a:pt x="13716" y="44196"/>
                </a:lnTo>
                <a:lnTo>
                  <a:pt x="6096" y="59436"/>
                </a:lnTo>
                <a:lnTo>
                  <a:pt x="3048" y="68580"/>
                </a:lnTo>
                <a:lnTo>
                  <a:pt x="0" y="86868"/>
                </a:lnTo>
                <a:lnTo>
                  <a:pt x="0" y="371856"/>
                </a:lnTo>
                <a:lnTo>
                  <a:pt x="1524" y="381000"/>
                </a:lnTo>
                <a:lnTo>
                  <a:pt x="7620" y="399288"/>
                </a:lnTo>
                <a:lnTo>
                  <a:pt x="13716" y="411480"/>
                </a:lnTo>
                <a:lnTo>
                  <a:pt x="16764" y="414528"/>
                </a:lnTo>
                <a:close/>
              </a:path>
              <a:path extrusionOk="0" h="455929" w="2364104">
                <a:moveTo>
                  <a:pt x="27432" y="426720"/>
                </a:moveTo>
                <a:lnTo>
                  <a:pt x="27432" y="28956"/>
                </a:lnTo>
                <a:lnTo>
                  <a:pt x="16764" y="39624"/>
                </a:lnTo>
                <a:lnTo>
                  <a:pt x="16764" y="416052"/>
                </a:lnTo>
                <a:lnTo>
                  <a:pt x="27432" y="426720"/>
                </a:lnTo>
                <a:close/>
              </a:path>
              <a:path extrusionOk="0" h="455929" w="2364104">
                <a:moveTo>
                  <a:pt x="2336292" y="428244"/>
                </a:moveTo>
                <a:lnTo>
                  <a:pt x="2336292" y="27432"/>
                </a:lnTo>
                <a:lnTo>
                  <a:pt x="2334768" y="25908"/>
                </a:lnTo>
                <a:lnTo>
                  <a:pt x="2324100" y="18288"/>
                </a:lnTo>
                <a:lnTo>
                  <a:pt x="2321052" y="15240"/>
                </a:lnTo>
                <a:lnTo>
                  <a:pt x="2319528" y="15240"/>
                </a:lnTo>
                <a:lnTo>
                  <a:pt x="2304288" y="7620"/>
                </a:lnTo>
                <a:lnTo>
                  <a:pt x="2296668" y="4572"/>
                </a:lnTo>
                <a:lnTo>
                  <a:pt x="2286000" y="1524"/>
                </a:lnTo>
                <a:lnTo>
                  <a:pt x="2276856" y="0"/>
                </a:lnTo>
                <a:lnTo>
                  <a:pt x="92964" y="0"/>
                </a:lnTo>
                <a:lnTo>
                  <a:pt x="65532" y="4572"/>
                </a:lnTo>
                <a:lnTo>
                  <a:pt x="54864" y="9144"/>
                </a:lnTo>
                <a:lnTo>
                  <a:pt x="44196" y="15240"/>
                </a:lnTo>
                <a:lnTo>
                  <a:pt x="42672" y="15240"/>
                </a:lnTo>
                <a:lnTo>
                  <a:pt x="39624" y="18288"/>
                </a:lnTo>
                <a:lnTo>
                  <a:pt x="28956" y="25908"/>
                </a:lnTo>
                <a:lnTo>
                  <a:pt x="27432" y="27432"/>
                </a:lnTo>
                <a:lnTo>
                  <a:pt x="27432" y="428244"/>
                </a:lnTo>
                <a:lnTo>
                  <a:pt x="28956" y="429768"/>
                </a:lnTo>
                <a:lnTo>
                  <a:pt x="39624" y="437388"/>
                </a:lnTo>
                <a:lnTo>
                  <a:pt x="42672" y="440436"/>
                </a:lnTo>
                <a:lnTo>
                  <a:pt x="44196" y="440436"/>
                </a:lnTo>
                <a:lnTo>
                  <a:pt x="56388" y="446532"/>
                </a:lnTo>
                <a:lnTo>
                  <a:pt x="56388" y="89916"/>
                </a:lnTo>
                <a:lnTo>
                  <a:pt x="57912" y="85344"/>
                </a:lnTo>
                <a:lnTo>
                  <a:pt x="59436" y="82296"/>
                </a:lnTo>
                <a:lnTo>
                  <a:pt x="59436" y="79248"/>
                </a:lnTo>
                <a:lnTo>
                  <a:pt x="60960" y="76708"/>
                </a:lnTo>
                <a:lnTo>
                  <a:pt x="60960" y="76200"/>
                </a:lnTo>
                <a:lnTo>
                  <a:pt x="64008" y="71628"/>
                </a:lnTo>
                <a:lnTo>
                  <a:pt x="64008" y="73152"/>
                </a:lnTo>
                <a:lnTo>
                  <a:pt x="65532" y="71628"/>
                </a:lnTo>
                <a:lnTo>
                  <a:pt x="65532" y="70104"/>
                </a:lnTo>
                <a:lnTo>
                  <a:pt x="71628" y="65749"/>
                </a:lnTo>
                <a:lnTo>
                  <a:pt x="71628" y="65532"/>
                </a:lnTo>
                <a:lnTo>
                  <a:pt x="76200" y="62484"/>
                </a:lnTo>
                <a:lnTo>
                  <a:pt x="76200" y="62919"/>
                </a:lnTo>
                <a:lnTo>
                  <a:pt x="82296" y="59436"/>
                </a:lnTo>
                <a:lnTo>
                  <a:pt x="85344" y="57912"/>
                </a:lnTo>
                <a:lnTo>
                  <a:pt x="2278380" y="57912"/>
                </a:lnTo>
                <a:lnTo>
                  <a:pt x="2284476" y="60960"/>
                </a:lnTo>
                <a:lnTo>
                  <a:pt x="2287524" y="62788"/>
                </a:lnTo>
                <a:lnTo>
                  <a:pt x="2287524" y="62484"/>
                </a:lnTo>
                <a:lnTo>
                  <a:pt x="2292096" y="65532"/>
                </a:lnTo>
                <a:lnTo>
                  <a:pt x="2292096" y="65749"/>
                </a:lnTo>
                <a:lnTo>
                  <a:pt x="2298192" y="70104"/>
                </a:lnTo>
                <a:lnTo>
                  <a:pt x="2298192" y="71628"/>
                </a:lnTo>
                <a:lnTo>
                  <a:pt x="2299716" y="73152"/>
                </a:lnTo>
                <a:lnTo>
                  <a:pt x="2299716" y="71628"/>
                </a:lnTo>
                <a:lnTo>
                  <a:pt x="2302764" y="76200"/>
                </a:lnTo>
                <a:lnTo>
                  <a:pt x="2302764" y="76962"/>
                </a:lnTo>
                <a:lnTo>
                  <a:pt x="2305812" y="82296"/>
                </a:lnTo>
                <a:lnTo>
                  <a:pt x="2305812" y="88392"/>
                </a:lnTo>
                <a:lnTo>
                  <a:pt x="2307336" y="92964"/>
                </a:lnTo>
                <a:lnTo>
                  <a:pt x="2307336" y="447185"/>
                </a:lnTo>
                <a:lnTo>
                  <a:pt x="2308860" y="446532"/>
                </a:lnTo>
                <a:lnTo>
                  <a:pt x="2319528" y="440436"/>
                </a:lnTo>
                <a:lnTo>
                  <a:pt x="2321052" y="440436"/>
                </a:lnTo>
                <a:lnTo>
                  <a:pt x="2324100" y="437388"/>
                </a:lnTo>
                <a:lnTo>
                  <a:pt x="2334768" y="429768"/>
                </a:lnTo>
                <a:lnTo>
                  <a:pt x="2336292" y="428244"/>
                </a:lnTo>
                <a:close/>
              </a:path>
              <a:path extrusionOk="0" h="455929" w="2364104">
                <a:moveTo>
                  <a:pt x="61976" y="380492"/>
                </a:moveTo>
                <a:lnTo>
                  <a:pt x="57912" y="373380"/>
                </a:lnTo>
                <a:lnTo>
                  <a:pt x="57912" y="367284"/>
                </a:lnTo>
                <a:lnTo>
                  <a:pt x="56388" y="362712"/>
                </a:lnTo>
                <a:lnTo>
                  <a:pt x="56388" y="446532"/>
                </a:lnTo>
                <a:lnTo>
                  <a:pt x="59436" y="448056"/>
                </a:lnTo>
                <a:lnTo>
                  <a:pt x="60960" y="448665"/>
                </a:lnTo>
                <a:lnTo>
                  <a:pt x="60960" y="379476"/>
                </a:lnTo>
                <a:lnTo>
                  <a:pt x="61976" y="380492"/>
                </a:lnTo>
                <a:close/>
              </a:path>
              <a:path extrusionOk="0" h="455929" w="2364104">
                <a:moveTo>
                  <a:pt x="64008" y="71628"/>
                </a:moveTo>
                <a:lnTo>
                  <a:pt x="60960" y="76200"/>
                </a:lnTo>
                <a:lnTo>
                  <a:pt x="61722" y="75438"/>
                </a:lnTo>
                <a:lnTo>
                  <a:pt x="64008" y="71628"/>
                </a:lnTo>
                <a:close/>
              </a:path>
              <a:path extrusionOk="0" h="455929" w="2364104">
                <a:moveTo>
                  <a:pt x="61722" y="75438"/>
                </a:moveTo>
                <a:lnTo>
                  <a:pt x="60960" y="76200"/>
                </a:lnTo>
                <a:lnTo>
                  <a:pt x="60960" y="76708"/>
                </a:lnTo>
                <a:lnTo>
                  <a:pt x="61722" y="75438"/>
                </a:lnTo>
                <a:close/>
              </a:path>
              <a:path extrusionOk="0" h="455929" w="2364104">
                <a:moveTo>
                  <a:pt x="64008" y="384048"/>
                </a:moveTo>
                <a:lnTo>
                  <a:pt x="61976" y="380492"/>
                </a:lnTo>
                <a:lnTo>
                  <a:pt x="60960" y="379476"/>
                </a:lnTo>
                <a:lnTo>
                  <a:pt x="64008" y="384048"/>
                </a:lnTo>
                <a:close/>
              </a:path>
              <a:path extrusionOk="0" h="455929" w="2364104">
                <a:moveTo>
                  <a:pt x="64008" y="449884"/>
                </a:moveTo>
                <a:lnTo>
                  <a:pt x="64008" y="384048"/>
                </a:lnTo>
                <a:lnTo>
                  <a:pt x="60960" y="379476"/>
                </a:lnTo>
                <a:lnTo>
                  <a:pt x="60960" y="448665"/>
                </a:lnTo>
                <a:lnTo>
                  <a:pt x="64008" y="449884"/>
                </a:lnTo>
                <a:close/>
              </a:path>
              <a:path extrusionOk="0" h="455929" w="2364104">
                <a:moveTo>
                  <a:pt x="64008" y="73152"/>
                </a:moveTo>
                <a:lnTo>
                  <a:pt x="64008" y="71628"/>
                </a:lnTo>
                <a:lnTo>
                  <a:pt x="61722" y="75438"/>
                </a:lnTo>
                <a:lnTo>
                  <a:pt x="64008" y="73152"/>
                </a:lnTo>
                <a:close/>
              </a:path>
              <a:path extrusionOk="0" h="455929" w="2364104">
                <a:moveTo>
                  <a:pt x="70104" y="388620"/>
                </a:moveTo>
                <a:lnTo>
                  <a:pt x="61976" y="380492"/>
                </a:lnTo>
                <a:lnTo>
                  <a:pt x="64008" y="384048"/>
                </a:lnTo>
                <a:lnTo>
                  <a:pt x="64008" y="449884"/>
                </a:lnTo>
                <a:lnTo>
                  <a:pt x="65532" y="450494"/>
                </a:lnTo>
                <a:lnTo>
                  <a:pt x="65532" y="385572"/>
                </a:lnTo>
                <a:lnTo>
                  <a:pt x="70104" y="388620"/>
                </a:lnTo>
                <a:close/>
              </a:path>
              <a:path extrusionOk="0" h="455929" w="2364104">
                <a:moveTo>
                  <a:pt x="70104" y="67056"/>
                </a:moveTo>
                <a:lnTo>
                  <a:pt x="65532" y="70104"/>
                </a:lnTo>
                <a:lnTo>
                  <a:pt x="65532" y="71628"/>
                </a:lnTo>
                <a:lnTo>
                  <a:pt x="70104" y="67056"/>
                </a:lnTo>
                <a:close/>
              </a:path>
              <a:path extrusionOk="0" h="455929" w="2364104">
                <a:moveTo>
                  <a:pt x="73533" y="391287"/>
                </a:moveTo>
                <a:lnTo>
                  <a:pt x="65532" y="385572"/>
                </a:lnTo>
                <a:lnTo>
                  <a:pt x="65532" y="450494"/>
                </a:lnTo>
                <a:lnTo>
                  <a:pt x="67056" y="451104"/>
                </a:lnTo>
                <a:lnTo>
                  <a:pt x="71628" y="452410"/>
                </a:lnTo>
                <a:lnTo>
                  <a:pt x="71628" y="390144"/>
                </a:lnTo>
                <a:lnTo>
                  <a:pt x="73533" y="391287"/>
                </a:lnTo>
                <a:close/>
              </a:path>
              <a:path extrusionOk="0" h="455929" w="2364104">
                <a:moveTo>
                  <a:pt x="76200" y="62484"/>
                </a:moveTo>
                <a:lnTo>
                  <a:pt x="71628" y="65532"/>
                </a:lnTo>
                <a:lnTo>
                  <a:pt x="73152" y="64661"/>
                </a:lnTo>
                <a:lnTo>
                  <a:pt x="76200" y="62484"/>
                </a:lnTo>
                <a:close/>
              </a:path>
              <a:path extrusionOk="0" h="455929" w="2364104">
                <a:moveTo>
                  <a:pt x="73152" y="64661"/>
                </a:moveTo>
                <a:lnTo>
                  <a:pt x="71628" y="65532"/>
                </a:lnTo>
                <a:lnTo>
                  <a:pt x="71628" y="65749"/>
                </a:lnTo>
                <a:lnTo>
                  <a:pt x="73152" y="64661"/>
                </a:lnTo>
                <a:close/>
              </a:path>
              <a:path extrusionOk="0" h="455929" w="2364104">
                <a:moveTo>
                  <a:pt x="76200" y="393192"/>
                </a:moveTo>
                <a:lnTo>
                  <a:pt x="73533" y="391287"/>
                </a:lnTo>
                <a:lnTo>
                  <a:pt x="71628" y="390144"/>
                </a:lnTo>
                <a:lnTo>
                  <a:pt x="76200" y="393192"/>
                </a:lnTo>
                <a:close/>
              </a:path>
              <a:path extrusionOk="0" h="455929" w="2364104">
                <a:moveTo>
                  <a:pt x="76200" y="453716"/>
                </a:moveTo>
                <a:lnTo>
                  <a:pt x="76200" y="393192"/>
                </a:lnTo>
                <a:lnTo>
                  <a:pt x="71628" y="390144"/>
                </a:lnTo>
                <a:lnTo>
                  <a:pt x="71628" y="452410"/>
                </a:lnTo>
                <a:lnTo>
                  <a:pt x="76200" y="453716"/>
                </a:lnTo>
                <a:close/>
              </a:path>
              <a:path extrusionOk="0" h="455929" w="2364104">
                <a:moveTo>
                  <a:pt x="76200" y="62919"/>
                </a:moveTo>
                <a:lnTo>
                  <a:pt x="76200" y="62484"/>
                </a:lnTo>
                <a:lnTo>
                  <a:pt x="73152" y="64661"/>
                </a:lnTo>
                <a:lnTo>
                  <a:pt x="76200" y="62919"/>
                </a:lnTo>
                <a:close/>
              </a:path>
              <a:path extrusionOk="0" h="455929" w="2364104">
                <a:moveTo>
                  <a:pt x="2290572" y="391014"/>
                </a:moveTo>
                <a:lnTo>
                  <a:pt x="2281428" y="396240"/>
                </a:lnTo>
                <a:lnTo>
                  <a:pt x="2278380" y="397764"/>
                </a:lnTo>
                <a:lnTo>
                  <a:pt x="85344" y="397764"/>
                </a:lnTo>
                <a:lnTo>
                  <a:pt x="79248" y="394716"/>
                </a:lnTo>
                <a:lnTo>
                  <a:pt x="73533" y="391287"/>
                </a:lnTo>
                <a:lnTo>
                  <a:pt x="76200" y="393192"/>
                </a:lnTo>
                <a:lnTo>
                  <a:pt x="76200" y="453716"/>
                </a:lnTo>
                <a:lnTo>
                  <a:pt x="77724" y="454152"/>
                </a:lnTo>
                <a:lnTo>
                  <a:pt x="86868" y="455676"/>
                </a:lnTo>
                <a:lnTo>
                  <a:pt x="2270760" y="455676"/>
                </a:lnTo>
                <a:lnTo>
                  <a:pt x="2287524" y="452882"/>
                </a:lnTo>
                <a:lnTo>
                  <a:pt x="2287524" y="393192"/>
                </a:lnTo>
                <a:lnTo>
                  <a:pt x="2290572" y="391014"/>
                </a:lnTo>
                <a:close/>
              </a:path>
              <a:path extrusionOk="0" h="455929" w="2364104">
                <a:moveTo>
                  <a:pt x="2292096" y="65532"/>
                </a:moveTo>
                <a:lnTo>
                  <a:pt x="2287524" y="62484"/>
                </a:lnTo>
                <a:lnTo>
                  <a:pt x="2290191" y="64389"/>
                </a:lnTo>
                <a:lnTo>
                  <a:pt x="2292096" y="65532"/>
                </a:lnTo>
                <a:close/>
              </a:path>
              <a:path extrusionOk="0" h="455929" w="2364104">
                <a:moveTo>
                  <a:pt x="2290191" y="64389"/>
                </a:moveTo>
                <a:lnTo>
                  <a:pt x="2287524" y="62484"/>
                </a:lnTo>
                <a:lnTo>
                  <a:pt x="2287524" y="62788"/>
                </a:lnTo>
                <a:lnTo>
                  <a:pt x="2290191" y="64389"/>
                </a:lnTo>
                <a:close/>
              </a:path>
              <a:path extrusionOk="0" h="455929" w="2364104">
                <a:moveTo>
                  <a:pt x="2292096" y="390144"/>
                </a:moveTo>
                <a:lnTo>
                  <a:pt x="2290572" y="391014"/>
                </a:lnTo>
                <a:lnTo>
                  <a:pt x="2287524" y="393192"/>
                </a:lnTo>
                <a:lnTo>
                  <a:pt x="2292096" y="390144"/>
                </a:lnTo>
                <a:close/>
              </a:path>
              <a:path extrusionOk="0" h="455929" w="2364104">
                <a:moveTo>
                  <a:pt x="2292096" y="452120"/>
                </a:moveTo>
                <a:lnTo>
                  <a:pt x="2292096" y="390144"/>
                </a:lnTo>
                <a:lnTo>
                  <a:pt x="2287524" y="393192"/>
                </a:lnTo>
                <a:lnTo>
                  <a:pt x="2287524" y="452882"/>
                </a:lnTo>
                <a:lnTo>
                  <a:pt x="2292096" y="452120"/>
                </a:lnTo>
                <a:close/>
              </a:path>
              <a:path extrusionOk="0" h="455929" w="2364104">
                <a:moveTo>
                  <a:pt x="2292096" y="65749"/>
                </a:moveTo>
                <a:lnTo>
                  <a:pt x="2292096" y="65532"/>
                </a:lnTo>
                <a:lnTo>
                  <a:pt x="2290191" y="64389"/>
                </a:lnTo>
                <a:lnTo>
                  <a:pt x="2292096" y="65749"/>
                </a:lnTo>
                <a:close/>
              </a:path>
              <a:path extrusionOk="0" h="455929" w="2364104">
                <a:moveTo>
                  <a:pt x="2298192" y="451104"/>
                </a:moveTo>
                <a:lnTo>
                  <a:pt x="2298192" y="385572"/>
                </a:lnTo>
                <a:lnTo>
                  <a:pt x="2290572" y="391014"/>
                </a:lnTo>
                <a:lnTo>
                  <a:pt x="2292096" y="390144"/>
                </a:lnTo>
                <a:lnTo>
                  <a:pt x="2292096" y="452120"/>
                </a:lnTo>
                <a:lnTo>
                  <a:pt x="2298192" y="451104"/>
                </a:lnTo>
                <a:close/>
              </a:path>
              <a:path extrusionOk="0" h="455929" w="2364104">
                <a:moveTo>
                  <a:pt x="2298192" y="71628"/>
                </a:moveTo>
                <a:lnTo>
                  <a:pt x="2298192" y="70104"/>
                </a:lnTo>
                <a:lnTo>
                  <a:pt x="2293620" y="67056"/>
                </a:lnTo>
                <a:lnTo>
                  <a:pt x="2298192" y="71628"/>
                </a:lnTo>
                <a:close/>
              </a:path>
              <a:path extrusionOk="0" h="455929" w="2364104">
                <a:moveTo>
                  <a:pt x="2302002" y="380238"/>
                </a:moveTo>
                <a:lnTo>
                  <a:pt x="2293620" y="388620"/>
                </a:lnTo>
                <a:lnTo>
                  <a:pt x="2298192" y="385572"/>
                </a:lnTo>
                <a:lnTo>
                  <a:pt x="2298192" y="451104"/>
                </a:lnTo>
                <a:lnTo>
                  <a:pt x="2299716" y="450450"/>
                </a:lnTo>
                <a:lnTo>
                  <a:pt x="2299716" y="384048"/>
                </a:lnTo>
                <a:lnTo>
                  <a:pt x="2302002" y="380238"/>
                </a:lnTo>
                <a:close/>
              </a:path>
              <a:path extrusionOk="0" h="455929" w="2364104">
                <a:moveTo>
                  <a:pt x="2302764" y="76200"/>
                </a:moveTo>
                <a:lnTo>
                  <a:pt x="2299716" y="71628"/>
                </a:lnTo>
                <a:lnTo>
                  <a:pt x="2301748" y="75184"/>
                </a:lnTo>
                <a:lnTo>
                  <a:pt x="2302764" y="76200"/>
                </a:lnTo>
                <a:close/>
              </a:path>
              <a:path extrusionOk="0" h="455929" w="2364104">
                <a:moveTo>
                  <a:pt x="2301748" y="75184"/>
                </a:moveTo>
                <a:lnTo>
                  <a:pt x="2299716" y="71628"/>
                </a:lnTo>
                <a:lnTo>
                  <a:pt x="2299716" y="73152"/>
                </a:lnTo>
                <a:lnTo>
                  <a:pt x="2301748" y="75184"/>
                </a:lnTo>
                <a:close/>
              </a:path>
              <a:path extrusionOk="0" h="455929" w="2364104">
                <a:moveTo>
                  <a:pt x="2302764" y="379476"/>
                </a:moveTo>
                <a:lnTo>
                  <a:pt x="2302002" y="380238"/>
                </a:lnTo>
                <a:lnTo>
                  <a:pt x="2299716" y="384048"/>
                </a:lnTo>
                <a:lnTo>
                  <a:pt x="2302764" y="379476"/>
                </a:lnTo>
                <a:close/>
              </a:path>
              <a:path extrusionOk="0" h="455929" w="2364104">
                <a:moveTo>
                  <a:pt x="2302764" y="449144"/>
                </a:moveTo>
                <a:lnTo>
                  <a:pt x="2302764" y="379476"/>
                </a:lnTo>
                <a:lnTo>
                  <a:pt x="2299716" y="384048"/>
                </a:lnTo>
                <a:lnTo>
                  <a:pt x="2299716" y="450450"/>
                </a:lnTo>
                <a:lnTo>
                  <a:pt x="2302764" y="449144"/>
                </a:lnTo>
                <a:close/>
              </a:path>
              <a:path extrusionOk="0" h="455929" w="2364104">
                <a:moveTo>
                  <a:pt x="2302764" y="76962"/>
                </a:moveTo>
                <a:lnTo>
                  <a:pt x="2302764" y="76200"/>
                </a:lnTo>
                <a:lnTo>
                  <a:pt x="2301748" y="75184"/>
                </a:lnTo>
                <a:lnTo>
                  <a:pt x="2302764" y="76962"/>
                </a:lnTo>
                <a:close/>
              </a:path>
              <a:path extrusionOk="0" h="455929" w="2364104">
                <a:moveTo>
                  <a:pt x="2307336" y="447185"/>
                </a:moveTo>
                <a:lnTo>
                  <a:pt x="2307336" y="365760"/>
                </a:lnTo>
                <a:lnTo>
                  <a:pt x="2305812" y="370332"/>
                </a:lnTo>
                <a:lnTo>
                  <a:pt x="2304288" y="373380"/>
                </a:lnTo>
                <a:lnTo>
                  <a:pt x="2304288" y="376428"/>
                </a:lnTo>
                <a:lnTo>
                  <a:pt x="2302002" y="380238"/>
                </a:lnTo>
                <a:lnTo>
                  <a:pt x="2302764" y="379476"/>
                </a:lnTo>
                <a:lnTo>
                  <a:pt x="2302764" y="449144"/>
                </a:lnTo>
                <a:lnTo>
                  <a:pt x="2307336" y="447185"/>
                </a:lnTo>
                <a:close/>
              </a:path>
              <a:path extrusionOk="0" h="455929" w="2364104">
                <a:moveTo>
                  <a:pt x="2346960" y="416052"/>
                </a:moveTo>
                <a:lnTo>
                  <a:pt x="2346960" y="39624"/>
                </a:lnTo>
                <a:lnTo>
                  <a:pt x="2336292" y="28956"/>
                </a:lnTo>
                <a:lnTo>
                  <a:pt x="2336292" y="426720"/>
                </a:lnTo>
                <a:lnTo>
                  <a:pt x="2346960" y="416052"/>
                </a:lnTo>
                <a:close/>
              </a:path>
              <a:path extrusionOk="0" h="455929" w="2364104">
                <a:moveTo>
                  <a:pt x="2363724" y="368808"/>
                </a:moveTo>
                <a:lnTo>
                  <a:pt x="2363724" y="83820"/>
                </a:lnTo>
                <a:lnTo>
                  <a:pt x="2362200" y="74676"/>
                </a:lnTo>
                <a:lnTo>
                  <a:pt x="2356104" y="56388"/>
                </a:lnTo>
                <a:lnTo>
                  <a:pt x="2350008" y="44196"/>
                </a:lnTo>
                <a:lnTo>
                  <a:pt x="2346960" y="41148"/>
                </a:lnTo>
                <a:lnTo>
                  <a:pt x="2346960" y="414528"/>
                </a:lnTo>
                <a:lnTo>
                  <a:pt x="2350008" y="411480"/>
                </a:lnTo>
                <a:lnTo>
                  <a:pt x="2357628" y="396240"/>
                </a:lnTo>
                <a:lnTo>
                  <a:pt x="2360676" y="387096"/>
                </a:lnTo>
                <a:lnTo>
                  <a:pt x="2363724" y="368808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1173913" y="4011342"/>
            <a:ext cx="2128749" cy="374904"/>
          </a:xfrm>
          <a:custGeom>
            <a:rect b="b" l="l" r="r" t="t"/>
            <a:pathLst>
              <a:path extrusionOk="0" h="364489" w="2263140">
                <a:moveTo>
                  <a:pt x="1524" y="297180"/>
                </a:moveTo>
                <a:lnTo>
                  <a:pt x="1524" y="67056"/>
                </a:lnTo>
                <a:lnTo>
                  <a:pt x="0" y="79248"/>
                </a:lnTo>
                <a:lnTo>
                  <a:pt x="0" y="288036"/>
                </a:lnTo>
                <a:lnTo>
                  <a:pt x="1524" y="297180"/>
                </a:lnTo>
                <a:close/>
              </a:path>
              <a:path extrusionOk="0" h="364489" w="2263140">
                <a:moveTo>
                  <a:pt x="6096" y="312420"/>
                </a:moveTo>
                <a:lnTo>
                  <a:pt x="6096" y="51816"/>
                </a:lnTo>
                <a:lnTo>
                  <a:pt x="3048" y="60960"/>
                </a:lnTo>
                <a:lnTo>
                  <a:pt x="1524" y="62484"/>
                </a:lnTo>
                <a:lnTo>
                  <a:pt x="1524" y="301752"/>
                </a:lnTo>
                <a:lnTo>
                  <a:pt x="3048" y="303276"/>
                </a:lnTo>
                <a:lnTo>
                  <a:pt x="6096" y="312420"/>
                </a:lnTo>
                <a:close/>
              </a:path>
              <a:path extrusionOk="0" h="364489" w="2263140">
                <a:moveTo>
                  <a:pt x="13716" y="329184"/>
                </a:moveTo>
                <a:lnTo>
                  <a:pt x="13716" y="35052"/>
                </a:lnTo>
                <a:lnTo>
                  <a:pt x="12192" y="38100"/>
                </a:lnTo>
                <a:lnTo>
                  <a:pt x="7620" y="45720"/>
                </a:lnTo>
                <a:lnTo>
                  <a:pt x="6096" y="47244"/>
                </a:lnTo>
                <a:lnTo>
                  <a:pt x="6096" y="316992"/>
                </a:lnTo>
                <a:lnTo>
                  <a:pt x="7620" y="318516"/>
                </a:lnTo>
                <a:lnTo>
                  <a:pt x="12192" y="327660"/>
                </a:lnTo>
                <a:lnTo>
                  <a:pt x="13716" y="329184"/>
                </a:lnTo>
                <a:close/>
              </a:path>
              <a:path extrusionOk="0" h="364489" w="2263140">
                <a:moveTo>
                  <a:pt x="2249417" y="330708"/>
                </a:moveTo>
                <a:lnTo>
                  <a:pt x="2249417" y="33528"/>
                </a:lnTo>
                <a:lnTo>
                  <a:pt x="2237225" y="21336"/>
                </a:lnTo>
                <a:lnTo>
                  <a:pt x="2229605" y="15240"/>
                </a:lnTo>
                <a:lnTo>
                  <a:pt x="2228081" y="13716"/>
                </a:lnTo>
                <a:lnTo>
                  <a:pt x="2226557" y="13716"/>
                </a:lnTo>
                <a:lnTo>
                  <a:pt x="2225033" y="12192"/>
                </a:lnTo>
                <a:lnTo>
                  <a:pt x="2215889" y="7620"/>
                </a:lnTo>
                <a:lnTo>
                  <a:pt x="2214365" y="6096"/>
                </a:lnTo>
                <a:lnTo>
                  <a:pt x="2212841" y="6096"/>
                </a:lnTo>
                <a:lnTo>
                  <a:pt x="2211317" y="4572"/>
                </a:lnTo>
                <a:lnTo>
                  <a:pt x="2202173" y="1524"/>
                </a:lnTo>
                <a:lnTo>
                  <a:pt x="2196077" y="1524"/>
                </a:lnTo>
                <a:lnTo>
                  <a:pt x="2182361" y="0"/>
                </a:lnTo>
                <a:lnTo>
                  <a:pt x="77724" y="0"/>
                </a:lnTo>
                <a:lnTo>
                  <a:pt x="67056" y="1524"/>
                </a:lnTo>
                <a:lnTo>
                  <a:pt x="60960" y="1524"/>
                </a:lnTo>
                <a:lnTo>
                  <a:pt x="51816" y="4572"/>
                </a:lnTo>
                <a:lnTo>
                  <a:pt x="50292" y="6096"/>
                </a:lnTo>
                <a:lnTo>
                  <a:pt x="48768" y="6096"/>
                </a:lnTo>
                <a:lnTo>
                  <a:pt x="47244" y="7620"/>
                </a:lnTo>
                <a:lnTo>
                  <a:pt x="38100" y="12192"/>
                </a:lnTo>
                <a:lnTo>
                  <a:pt x="36576" y="13716"/>
                </a:lnTo>
                <a:lnTo>
                  <a:pt x="35052" y="13716"/>
                </a:lnTo>
                <a:lnTo>
                  <a:pt x="33528" y="15240"/>
                </a:lnTo>
                <a:lnTo>
                  <a:pt x="25908" y="21336"/>
                </a:lnTo>
                <a:lnTo>
                  <a:pt x="13716" y="33528"/>
                </a:lnTo>
                <a:lnTo>
                  <a:pt x="13716" y="330708"/>
                </a:lnTo>
                <a:lnTo>
                  <a:pt x="15240" y="332232"/>
                </a:lnTo>
                <a:lnTo>
                  <a:pt x="21336" y="339852"/>
                </a:lnTo>
                <a:lnTo>
                  <a:pt x="22860" y="339852"/>
                </a:lnTo>
                <a:lnTo>
                  <a:pt x="25908" y="342900"/>
                </a:lnTo>
                <a:lnTo>
                  <a:pt x="33528" y="348996"/>
                </a:lnTo>
                <a:lnTo>
                  <a:pt x="36576" y="352044"/>
                </a:lnTo>
                <a:lnTo>
                  <a:pt x="38100" y="352044"/>
                </a:lnTo>
                <a:lnTo>
                  <a:pt x="47244" y="356616"/>
                </a:lnTo>
                <a:lnTo>
                  <a:pt x="48768" y="358140"/>
                </a:lnTo>
                <a:lnTo>
                  <a:pt x="50292" y="358140"/>
                </a:lnTo>
                <a:lnTo>
                  <a:pt x="51816" y="359664"/>
                </a:lnTo>
                <a:lnTo>
                  <a:pt x="57912" y="361696"/>
                </a:lnTo>
                <a:lnTo>
                  <a:pt x="57912" y="73152"/>
                </a:lnTo>
                <a:lnTo>
                  <a:pt x="59436" y="68580"/>
                </a:lnTo>
                <a:lnTo>
                  <a:pt x="62484" y="64008"/>
                </a:lnTo>
                <a:lnTo>
                  <a:pt x="62484" y="65532"/>
                </a:lnTo>
                <a:lnTo>
                  <a:pt x="65532" y="62484"/>
                </a:lnTo>
                <a:lnTo>
                  <a:pt x="68580" y="60452"/>
                </a:lnTo>
                <a:lnTo>
                  <a:pt x="68580" y="59436"/>
                </a:lnTo>
                <a:lnTo>
                  <a:pt x="77724" y="56388"/>
                </a:lnTo>
                <a:lnTo>
                  <a:pt x="77724" y="57150"/>
                </a:lnTo>
                <a:lnTo>
                  <a:pt x="82296" y="56388"/>
                </a:lnTo>
                <a:lnTo>
                  <a:pt x="2182361" y="56388"/>
                </a:lnTo>
                <a:lnTo>
                  <a:pt x="2185409" y="56997"/>
                </a:lnTo>
                <a:lnTo>
                  <a:pt x="2185409" y="56388"/>
                </a:lnTo>
                <a:lnTo>
                  <a:pt x="2194553" y="59436"/>
                </a:lnTo>
                <a:lnTo>
                  <a:pt x="2194553" y="60452"/>
                </a:lnTo>
                <a:lnTo>
                  <a:pt x="2197601" y="62484"/>
                </a:lnTo>
                <a:lnTo>
                  <a:pt x="2200649" y="65532"/>
                </a:lnTo>
                <a:lnTo>
                  <a:pt x="2200649" y="64008"/>
                </a:lnTo>
                <a:lnTo>
                  <a:pt x="2203697" y="68580"/>
                </a:lnTo>
                <a:lnTo>
                  <a:pt x="2205221" y="73152"/>
                </a:lnTo>
                <a:lnTo>
                  <a:pt x="2205221" y="361696"/>
                </a:lnTo>
                <a:lnTo>
                  <a:pt x="2211317" y="359664"/>
                </a:lnTo>
                <a:lnTo>
                  <a:pt x="2212841" y="358140"/>
                </a:lnTo>
                <a:lnTo>
                  <a:pt x="2214365" y="358140"/>
                </a:lnTo>
                <a:lnTo>
                  <a:pt x="2215889" y="356616"/>
                </a:lnTo>
                <a:lnTo>
                  <a:pt x="2225033" y="352044"/>
                </a:lnTo>
                <a:lnTo>
                  <a:pt x="2226557" y="352044"/>
                </a:lnTo>
                <a:lnTo>
                  <a:pt x="2229605" y="348996"/>
                </a:lnTo>
                <a:lnTo>
                  <a:pt x="2237225" y="342900"/>
                </a:lnTo>
                <a:lnTo>
                  <a:pt x="2240273" y="339852"/>
                </a:lnTo>
                <a:lnTo>
                  <a:pt x="2241797" y="339852"/>
                </a:lnTo>
                <a:lnTo>
                  <a:pt x="2247893" y="332232"/>
                </a:lnTo>
                <a:lnTo>
                  <a:pt x="2249417" y="330708"/>
                </a:lnTo>
                <a:close/>
              </a:path>
              <a:path extrusionOk="0" h="364489" w="2263140">
                <a:moveTo>
                  <a:pt x="59436" y="68580"/>
                </a:moveTo>
                <a:lnTo>
                  <a:pt x="57912" y="73152"/>
                </a:lnTo>
                <a:lnTo>
                  <a:pt x="59055" y="70866"/>
                </a:lnTo>
                <a:lnTo>
                  <a:pt x="59436" y="68580"/>
                </a:lnTo>
                <a:close/>
              </a:path>
              <a:path extrusionOk="0" h="364489" w="2263140">
                <a:moveTo>
                  <a:pt x="59055" y="70866"/>
                </a:moveTo>
                <a:lnTo>
                  <a:pt x="57912" y="73152"/>
                </a:lnTo>
                <a:lnTo>
                  <a:pt x="57912" y="77724"/>
                </a:lnTo>
                <a:lnTo>
                  <a:pt x="59055" y="70866"/>
                </a:lnTo>
                <a:close/>
              </a:path>
              <a:path extrusionOk="0" h="364489" w="2263140">
                <a:moveTo>
                  <a:pt x="59055" y="293370"/>
                </a:moveTo>
                <a:lnTo>
                  <a:pt x="57912" y="286512"/>
                </a:lnTo>
                <a:lnTo>
                  <a:pt x="57912" y="291084"/>
                </a:lnTo>
                <a:lnTo>
                  <a:pt x="59055" y="293370"/>
                </a:lnTo>
                <a:close/>
              </a:path>
              <a:path extrusionOk="0" h="364489" w="2263140">
                <a:moveTo>
                  <a:pt x="59436" y="295656"/>
                </a:moveTo>
                <a:lnTo>
                  <a:pt x="59055" y="293370"/>
                </a:lnTo>
                <a:lnTo>
                  <a:pt x="57912" y="291084"/>
                </a:lnTo>
                <a:lnTo>
                  <a:pt x="59436" y="295656"/>
                </a:lnTo>
                <a:close/>
              </a:path>
              <a:path extrusionOk="0" h="364489" w="2263140">
                <a:moveTo>
                  <a:pt x="62484" y="362712"/>
                </a:moveTo>
                <a:lnTo>
                  <a:pt x="62484" y="300228"/>
                </a:lnTo>
                <a:lnTo>
                  <a:pt x="59436" y="295656"/>
                </a:lnTo>
                <a:lnTo>
                  <a:pt x="57912" y="291084"/>
                </a:lnTo>
                <a:lnTo>
                  <a:pt x="57912" y="361696"/>
                </a:lnTo>
                <a:lnTo>
                  <a:pt x="60960" y="362712"/>
                </a:lnTo>
                <a:lnTo>
                  <a:pt x="62484" y="362712"/>
                </a:lnTo>
                <a:close/>
              </a:path>
              <a:path extrusionOk="0" h="364489" w="2263140">
                <a:moveTo>
                  <a:pt x="60960" y="67056"/>
                </a:moveTo>
                <a:lnTo>
                  <a:pt x="59436" y="68580"/>
                </a:lnTo>
                <a:lnTo>
                  <a:pt x="59055" y="70866"/>
                </a:lnTo>
                <a:lnTo>
                  <a:pt x="60960" y="67056"/>
                </a:lnTo>
                <a:close/>
              </a:path>
              <a:path extrusionOk="0" h="364489" w="2263140">
                <a:moveTo>
                  <a:pt x="61468" y="298196"/>
                </a:moveTo>
                <a:lnTo>
                  <a:pt x="59055" y="293370"/>
                </a:lnTo>
                <a:lnTo>
                  <a:pt x="59436" y="295656"/>
                </a:lnTo>
                <a:lnTo>
                  <a:pt x="61468" y="298196"/>
                </a:lnTo>
                <a:close/>
              </a:path>
              <a:path extrusionOk="0" h="364489" w="2263140">
                <a:moveTo>
                  <a:pt x="62484" y="64008"/>
                </a:moveTo>
                <a:lnTo>
                  <a:pt x="59436" y="68580"/>
                </a:lnTo>
                <a:lnTo>
                  <a:pt x="60960" y="67056"/>
                </a:lnTo>
                <a:lnTo>
                  <a:pt x="62484" y="64008"/>
                </a:lnTo>
                <a:close/>
              </a:path>
              <a:path extrusionOk="0" h="364489" w="2263140">
                <a:moveTo>
                  <a:pt x="62484" y="300228"/>
                </a:moveTo>
                <a:lnTo>
                  <a:pt x="61468" y="298196"/>
                </a:lnTo>
                <a:lnTo>
                  <a:pt x="59436" y="295656"/>
                </a:lnTo>
                <a:lnTo>
                  <a:pt x="62484" y="300228"/>
                </a:lnTo>
                <a:close/>
              </a:path>
              <a:path extrusionOk="0" h="364489" w="2263140">
                <a:moveTo>
                  <a:pt x="62484" y="65532"/>
                </a:moveTo>
                <a:lnTo>
                  <a:pt x="62484" y="64008"/>
                </a:lnTo>
                <a:lnTo>
                  <a:pt x="60960" y="67056"/>
                </a:lnTo>
                <a:lnTo>
                  <a:pt x="62484" y="65532"/>
                </a:lnTo>
                <a:close/>
              </a:path>
              <a:path extrusionOk="0" h="364489" w="2263140">
                <a:moveTo>
                  <a:pt x="70104" y="305308"/>
                </a:moveTo>
                <a:lnTo>
                  <a:pt x="70104" y="304800"/>
                </a:lnTo>
                <a:lnTo>
                  <a:pt x="65532" y="301752"/>
                </a:lnTo>
                <a:lnTo>
                  <a:pt x="65532" y="303276"/>
                </a:lnTo>
                <a:lnTo>
                  <a:pt x="61468" y="298196"/>
                </a:lnTo>
                <a:lnTo>
                  <a:pt x="62484" y="300228"/>
                </a:lnTo>
                <a:lnTo>
                  <a:pt x="62484" y="362712"/>
                </a:lnTo>
                <a:lnTo>
                  <a:pt x="67056" y="362712"/>
                </a:lnTo>
                <a:lnTo>
                  <a:pt x="68580" y="362881"/>
                </a:lnTo>
                <a:lnTo>
                  <a:pt x="68580" y="304800"/>
                </a:lnTo>
                <a:lnTo>
                  <a:pt x="70104" y="305308"/>
                </a:lnTo>
                <a:close/>
              </a:path>
              <a:path extrusionOk="0" h="364489" w="2263140">
                <a:moveTo>
                  <a:pt x="68580" y="60655"/>
                </a:moveTo>
                <a:lnTo>
                  <a:pt x="65532" y="62484"/>
                </a:lnTo>
                <a:lnTo>
                  <a:pt x="62484" y="65532"/>
                </a:lnTo>
                <a:lnTo>
                  <a:pt x="68580" y="60655"/>
                </a:lnTo>
                <a:close/>
              </a:path>
              <a:path extrusionOk="0" h="364489" w="2263140">
                <a:moveTo>
                  <a:pt x="68580" y="303580"/>
                </a:moveTo>
                <a:lnTo>
                  <a:pt x="62484" y="298704"/>
                </a:lnTo>
                <a:lnTo>
                  <a:pt x="65532" y="303276"/>
                </a:lnTo>
                <a:lnTo>
                  <a:pt x="65532" y="301752"/>
                </a:lnTo>
                <a:lnTo>
                  <a:pt x="68580" y="303580"/>
                </a:lnTo>
                <a:close/>
              </a:path>
              <a:path extrusionOk="0" h="364489" w="2263140">
                <a:moveTo>
                  <a:pt x="70104" y="59436"/>
                </a:moveTo>
                <a:lnTo>
                  <a:pt x="65532" y="62484"/>
                </a:lnTo>
                <a:lnTo>
                  <a:pt x="68580" y="60655"/>
                </a:lnTo>
                <a:lnTo>
                  <a:pt x="70104" y="59436"/>
                </a:lnTo>
                <a:close/>
              </a:path>
              <a:path extrusionOk="0" h="364489" w="2263140">
                <a:moveTo>
                  <a:pt x="70104" y="304800"/>
                </a:moveTo>
                <a:lnTo>
                  <a:pt x="68580" y="303580"/>
                </a:lnTo>
                <a:lnTo>
                  <a:pt x="65532" y="301752"/>
                </a:lnTo>
                <a:lnTo>
                  <a:pt x="70104" y="304800"/>
                </a:lnTo>
                <a:close/>
              </a:path>
              <a:path extrusionOk="0" h="364489" w="2263140">
                <a:moveTo>
                  <a:pt x="73152" y="57912"/>
                </a:moveTo>
                <a:lnTo>
                  <a:pt x="68580" y="59436"/>
                </a:lnTo>
                <a:lnTo>
                  <a:pt x="68580" y="60452"/>
                </a:lnTo>
                <a:lnTo>
                  <a:pt x="70104" y="59436"/>
                </a:lnTo>
                <a:lnTo>
                  <a:pt x="70104" y="59740"/>
                </a:lnTo>
                <a:lnTo>
                  <a:pt x="73152" y="57912"/>
                </a:lnTo>
                <a:close/>
              </a:path>
              <a:path extrusionOk="0" h="364489" w="2263140">
                <a:moveTo>
                  <a:pt x="70104" y="59740"/>
                </a:moveTo>
                <a:lnTo>
                  <a:pt x="70104" y="59436"/>
                </a:lnTo>
                <a:lnTo>
                  <a:pt x="68580" y="60655"/>
                </a:lnTo>
                <a:lnTo>
                  <a:pt x="70104" y="59740"/>
                </a:lnTo>
                <a:close/>
              </a:path>
              <a:path extrusionOk="0" h="364489" w="2263140">
                <a:moveTo>
                  <a:pt x="73152" y="306324"/>
                </a:moveTo>
                <a:lnTo>
                  <a:pt x="68580" y="303580"/>
                </a:lnTo>
                <a:lnTo>
                  <a:pt x="70104" y="304800"/>
                </a:lnTo>
                <a:lnTo>
                  <a:pt x="70104" y="305308"/>
                </a:lnTo>
                <a:lnTo>
                  <a:pt x="73152" y="306324"/>
                </a:lnTo>
                <a:close/>
              </a:path>
              <a:path extrusionOk="0" h="364489" w="2263140">
                <a:moveTo>
                  <a:pt x="77724" y="363897"/>
                </a:moveTo>
                <a:lnTo>
                  <a:pt x="77724" y="307848"/>
                </a:lnTo>
                <a:lnTo>
                  <a:pt x="68580" y="304800"/>
                </a:lnTo>
                <a:lnTo>
                  <a:pt x="68580" y="362881"/>
                </a:lnTo>
                <a:lnTo>
                  <a:pt x="77724" y="363897"/>
                </a:lnTo>
                <a:close/>
              </a:path>
              <a:path extrusionOk="0" h="364489" w="2263140">
                <a:moveTo>
                  <a:pt x="77724" y="57150"/>
                </a:moveTo>
                <a:lnTo>
                  <a:pt x="77724" y="56388"/>
                </a:lnTo>
                <a:lnTo>
                  <a:pt x="73152" y="57912"/>
                </a:lnTo>
                <a:lnTo>
                  <a:pt x="77724" y="57150"/>
                </a:lnTo>
                <a:close/>
              </a:path>
              <a:path extrusionOk="0" h="364489" w="2263140">
                <a:moveTo>
                  <a:pt x="2189981" y="306324"/>
                </a:moveTo>
                <a:lnTo>
                  <a:pt x="2180837" y="307848"/>
                </a:lnTo>
                <a:lnTo>
                  <a:pt x="80772" y="307848"/>
                </a:lnTo>
                <a:lnTo>
                  <a:pt x="73152" y="306324"/>
                </a:lnTo>
                <a:lnTo>
                  <a:pt x="77724" y="307848"/>
                </a:lnTo>
                <a:lnTo>
                  <a:pt x="77724" y="363897"/>
                </a:lnTo>
                <a:lnTo>
                  <a:pt x="80772" y="364236"/>
                </a:lnTo>
                <a:lnTo>
                  <a:pt x="2185409" y="364236"/>
                </a:lnTo>
                <a:lnTo>
                  <a:pt x="2185409" y="307848"/>
                </a:lnTo>
                <a:lnTo>
                  <a:pt x="2189981" y="306324"/>
                </a:lnTo>
                <a:close/>
              </a:path>
              <a:path extrusionOk="0" h="364489" w="2263140">
                <a:moveTo>
                  <a:pt x="2189981" y="57912"/>
                </a:moveTo>
                <a:lnTo>
                  <a:pt x="2185409" y="56388"/>
                </a:lnTo>
                <a:lnTo>
                  <a:pt x="2185409" y="56997"/>
                </a:lnTo>
                <a:lnTo>
                  <a:pt x="2189981" y="57912"/>
                </a:lnTo>
                <a:close/>
              </a:path>
              <a:path extrusionOk="0" h="364489" w="2263140">
                <a:moveTo>
                  <a:pt x="2194553" y="362929"/>
                </a:moveTo>
                <a:lnTo>
                  <a:pt x="2194553" y="304800"/>
                </a:lnTo>
                <a:lnTo>
                  <a:pt x="2185409" y="307848"/>
                </a:lnTo>
                <a:lnTo>
                  <a:pt x="2185409" y="364236"/>
                </a:lnTo>
                <a:lnTo>
                  <a:pt x="2194553" y="362929"/>
                </a:lnTo>
                <a:close/>
              </a:path>
              <a:path extrusionOk="0" h="364489" w="2263140">
                <a:moveTo>
                  <a:pt x="2194553" y="60452"/>
                </a:moveTo>
                <a:lnTo>
                  <a:pt x="2194553" y="59436"/>
                </a:lnTo>
                <a:lnTo>
                  <a:pt x="2189981" y="57912"/>
                </a:lnTo>
                <a:lnTo>
                  <a:pt x="2193029" y="59740"/>
                </a:lnTo>
                <a:lnTo>
                  <a:pt x="2193029" y="59436"/>
                </a:lnTo>
                <a:lnTo>
                  <a:pt x="2194553" y="60452"/>
                </a:lnTo>
                <a:close/>
              </a:path>
              <a:path extrusionOk="0" h="364489" w="2263140">
                <a:moveTo>
                  <a:pt x="2194553" y="303580"/>
                </a:moveTo>
                <a:lnTo>
                  <a:pt x="2189981" y="306324"/>
                </a:lnTo>
                <a:lnTo>
                  <a:pt x="2193029" y="305308"/>
                </a:lnTo>
                <a:lnTo>
                  <a:pt x="2193029" y="304800"/>
                </a:lnTo>
                <a:lnTo>
                  <a:pt x="2194553" y="303580"/>
                </a:lnTo>
                <a:close/>
              </a:path>
              <a:path extrusionOk="0" h="364489" w="2263140">
                <a:moveTo>
                  <a:pt x="2197601" y="62484"/>
                </a:moveTo>
                <a:lnTo>
                  <a:pt x="2193029" y="59436"/>
                </a:lnTo>
                <a:lnTo>
                  <a:pt x="2194553" y="60655"/>
                </a:lnTo>
                <a:lnTo>
                  <a:pt x="2197601" y="62484"/>
                </a:lnTo>
                <a:close/>
              </a:path>
              <a:path extrusionOk="0" h="364489" w="2263140">
                <a:moveTo>
                  <a:pt x="2194553" y="60655"/>
                </a:moveTo>
                <a:lnTo>
                  <a:pt x="2193029" y="59436"/>
                </a:lnTo>
                <a:lnTo>
                  <a:pt x="2193029" y="59740"/>
                </a:lnTo>
                <a:lnTo>
                  <a:pt x="2194553" y="60655"/>
                </a:lnTo>
                <a:close/>
              </a:path>
              <a:path extrusionOk="0" h="364489" w="2263140">
                <a:moveTo>
                  <a:pt x="2197601" y="301752"/>
                </a:moveTo>
                <a:lnTo>
                  <a:pt x="2194553" y="303580"/>
                </a:lnTo>
                <a:lnTo>
                  <a:pt x="2193029" y="304800"/>
                </a:lnTo>
                <a:lnTo>
                  <a:pt x="2197601" y="301752"/>
                </a:lnTo>
                <a:close/>
              </a:path>
              <a:path extrusionOk="0" h="364489" w="2263140">
                <a:moveTo>
                  <a:pt x="2201665" y="298196"/>
                </a:moveTo>
                <a:lnTo>
                  <a:pt x="2197601" y="303276"/>
                </a:lnTo>
                <a:lnTo>
                  <a:pt x="2197601" y="301752"/>
                </a:lnTo>
                <a:lnTo>
                  <a:pt x="2193029" y="304800"/>
                </a:lnTo>
                <a:lnTo>
                  <a:pt x="2193029" y="305308"/>
                </a:lnTo>
                <a:lnTo>
                  <a:pt x="2194553" y="304800"/>
                </a:lnTo>
                <a:lnTo>
                  <a:pt x="2194553" y="362929"/>
                </a:lnTo>
                <a:lnTo>
                  <a:pt x="2196077" y="362712"/>
                </a:lnTo>
                <a:lnTo>
                  <a:pt x="2200649" y="362712"/>
                </a:lnTo>
                <a:lnTo>
                  <a:pt x="2200649" y="300228"/>
                </a:lnTo>
                <a:lnTo>
                  <a:pt x="2201665" y="298196"/>
                </a:lnTo>
                <a:close/>
              </a:path>
              <a:path extrusionOk="0" h="364489" w="2263140">
                <a:moveTo>
                  <a:pt x="2200649" y="65532"/>
                </a:moveTo>
                <a:lnTo>
                  <a:pt x="2197601" y="62484"/>
                </a:lnTo>
                <a:lnTo>
                  <a:pt x="2194553" y="60655"/>
                </a:lnTo>
                <a:lnTo>
                  <a:pt x="2200649" y="65532"/>
                </a:lnTo>
                <a:close/>
              </a:path>
              <a:path extrusionOk="0" h="364489" w="2263140">
                <a:moveTo>
                  <a:pt x="2200649" y="298704"/>
                </a:moveTo>
                <a:lnTo>
                  <a:pt x="2194553" y="303580"/>
                </a:lnTo>
                <a:lnTo>
                  <a:pt x="2197601" y="301752"/>
                </a:lnTo>
                <a:lnTo>
                  <a:pt x="2197601" y="303276"/>
                </a:lnTo>
                <a:lnTo>
                  <a:pt x="2200649" y="298704"/>
                </a:lnTo>
                <a:close/>
              </a:path>
              <a:path extrusionOk="0" h="364489" w="2263140">
                <a:moveTo>
                  <a:pt x="2203697" y="68580"/>
                </a:moveTo>
                <a:lnTo>
                  <a:pt x="2200649" y="64008"/>
                </a:lnTo>
                <a:lnTo>
                  <a:pt x="2202173" y="67056"/>
                </a:lnTo>
                <a:lnTo>
                  <a:pt x="2203697" y="68580"/>
                </a:lnTo>
                <a:close/>
              </a:path>
              <a:path extrusionOk="0" h="364489" w="2263140">
                <a:moveTo>
                  <a:pt x="2202173" y="67056"/>
                </a:moveTo>
                <a:lnTo>
                  <a:pt x="2200649" y="64008"/>
                </a:lnTo>
                <a:lnTo>
                  <a:pt x="2200649" y="65532"/>
                </a:lnTo>
                <a:lnTo>
                  <a:pt x="2202173" y="67056"/>
                </a:lnTo>
                <a:close/>
              </a:path>
              <a:path extrusionOk="0" h="364489" w="2263140">
                <a:moveTo>
                  <a:pt x="2203697" y="295656"/>
                </a:moveTo>
                <a:lnTo>
                  <a:pt x="2201665" y="298196"/>
                </a:lnTo>
                <a:lnTo>
                  <a:pt x="2200649" y="300228"/>
                </a:lnTo>
                <a:lnTo>
                  <a:pt x="2203697" y="295656"/>
                </a:lnTo>
                <a:close/>
              </a:path>
              <a:path extrusionOk="0" h="364489" w="2263140">
                <a:moveTo>
                  <a:pt x="2205221" y="361696"/>
                </a:moveTo>
                <a:lnTo>
                  <a:pt x="2205221" y="291084"/>
                </a:lnTo>
                <a:lnTo>
                  <a:pt x="2203697" y="295656"/>
                </a:lnTo>
                <a:lnTo>
                  <a:pt x="2200649" y="300228"/>
                </a:lnTo>
                <a:lnTo>
                  <a:pt x="2200649" y="362712"/>
                </a:lnTo>
                <a:lnTo>
                  <a:pt x="2202173" y="362712"/>
                </a:lnTo>
                <a:lnTo>
                  <a:pt x="2205221" y="361696"/>
                </a:lnTo>
                <a:close/>
              </a:path>
              <a:path extrusionOk="0" h="364489" w="2263140">
                <a:moveTo>
                  <a:pt x="2204078" y="293370"/>
                </a:moveTo>
                <a:lnTo>
                  <a:pt x="2201665" y="298196"/>
                </a:lnTo>
                <a:lnTo>
                  <a:pt x="2203697" y="295656"/>
                </a:lnTo>
                <a:lnTo>
                  <a:pt x="2204078" y="293370"/>
                </a:lnTo>
                <a:close/>
              </a:path>
              <a:path extrusionOk="0" h="364489" w="2263140">
                <a:moveTo>
                  <a:pt x="2204078" y="70866"/>
                </a:moveTo>
                <a:lnTo>
                  <a:pt x="2203697" y="68580"/>
                </a:lnTo>
                <a:lnTo>
                  <a:pt x="2202173" y="67056"/>
                </a:lnTo>
                <a:lnTo>
                  <a:pt x="2204078" y="70866"/>
                </a:lnTo>
                <a:close/>
              </a:path>
              <a:path extrusionOk="0" h="364489" w="2263140">
                <a:moveTo>
                  <a:pt x="2205221" y="73152"/>
                </a:moveTo>
                <a:lnTo>
                  <a:pt x="2203697" y="68580"/>
                </a:lnTo>
                <a:lnTo>
                  <a:pt x="2204078" y="70866"/>
                </a:lnTo>
                <a:lnTo>
                  <a:pt x="2205221" y="73152"/>
                </a:lnTo>
                <a:close/>
              </a:path>
              <a:path extrusionOk="0" h="364489" w="2263140">
                <a:moveTo>
                  <a:pt x="2205221" y="291084"/>
                </a:moveTo>
                <a:lnTo>
                  <a:pt x="2204078" y="293370"/>
                </a:lnTo>
                <a:lnTo>
                  <a:pt x="2203697" y="295656"/>
                </a:lnTo>
                <a:lnTo>
                  <a:pt x="2205221" y="291084"/>
                </a:lnTo>
                <a:close/>
              </a:path>
              <a:path extrusionOk="0" h="364489" w="2263140">
                <a:moveTo>
                  <a:pt x="2205221" y="77724"/>
                </a:moveTo>
                <a:lnTo>
                  <a:pt x="2205221" y="73152"/>
                </a:lnTo>
                <a:lnTo>
                  <a:pt x="2204078" y="70866"/>
                </a:lnTo>
                <a:lnTo>
                  <a:pt x="2205221" y="77724"/>
                </a:lnTo>
                <a:close/>
              </a:path>
              <a:path extrusionOk="0" h="364489" w="2263140">
                <a:moveTo>
                  <a:pt x="2205221" y="291084"/>
                </a:moveTo>
                <a:lnTo>
                  <a:pt x="2205221" y="286512"/>
                </a:lnTo>
                <a:lnTo>
                  <a:pt x="2204078" y="293370"/>
                </a:lnTo>
                <a:lnTo>
                  <a:pt x="2205221" y="291084"/>
                </a:lnTo>
                <a:close/>
              </a:path>
              <a:path extrusionOk="0" h="364489" w="2263140">
                <a:moveTo>
                  <a:pt x="2257037" y="316992"/>
                </a:moveTo>
                <a:lnTo>
                  <a:pt x="2257037" y="47244"/>
                </a:lnTo>
                <a:lnTo>
                  <a:pt x="2255513" y="45720"/>
                </a:lnTo>
                <a:lnTo>
                  <a:pt x="2250941" y="38100"/>
                </a:lnTo>
                <a:lnTo>
                  <a:pt x="2249417" y="35052"/>
                </a:lnTo>
                <a:lnTo>
                  <a:pt x="2249417" y="329184"/>
                </a:lnTo>
                <a:lnTo>
                  <a:pt x="2250941" y="327660"/>
                </a:lnTo>
                <a:lnTo>
                  <a:pt x="2255513" y="318516"/>
                </a:lnTo>
                <a:lnTo>
                  <a:pt x="2257037" y="316992"/>
                </a:lnTo>
                <a:close/>
              </a:path>
              <a:path extrusionOk="0" h="364489" w="2263140">
                <a:moveTo>
                  <a:pt x="2261609" y="301752"/>
                </a:moveTo>
                <a:lnTo>
                  <a:pt x="2261609" y="62484"/>
                </a:lnTo>
                <a:lnTo>
                  <a:pt x="2260085" y="60960"/>
                </a:lnTo>
                <a:lnTo>
                  <a:pt x="2257037" y="51816"/>
                </a:lnTo>
                <a:lnTo>
                  <a:pt x="2257037" y="312420"/>
                </a:lnTo>
                <a:lnTo>
                  <a:pt x="2260085" y="303276"/>
                </a:lnTo>
                <a:lnTo>
                  <a:pt x="2261609" y="301752"/>
                </a:lnTo>
                <a:close/>
              </a:path>
              <a:path extrusionOk="0" h="364489" w="2263140">
                <a:moveTo>
                  <a:pt x="2263133" y="284988"/>
                </a:moveTo>
                <a:lnTo>
                  <a:pt x="2263133" y="76200"/>
                </a:lnTo>
                <a:lnTo>
                  <a:pt x="2261609" y="67056"/>
                </a:lnTo>
                <a:lnTo>
                  <a:pt x="2261609" y="297180"/>
                </a:lnTo>
                <a:lnTo>
                  <a:pt x="2263133" y="284988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3271121" y="4179070"/>
            <a:ext cx="2976307" cy="950323"/>
          </a:xfrm>
          <a:custGeom>
            <a:rect b="b" l="l" r="r" t="t"/>
            <a:pathLst>
              <a:path extrusionOk="0" h="923925" w="3164204">
                <a:moveTo>
                  <a:pt x="120396" y="30480"/>
                </a:moveTo>
                <a:lnTo>
                  <a:pt x="9144" y="0"/>
                </a:lnTo>
                <a:lnTo>
                  <a:pt x="0" y="38100"/>
                </a:lnTo>
                <a:lnTo>
                  <a:pt x="109728" y="67056"/>
                </a:lnTo>
                <a:lnTo>
                  <a:pt x="120396" y="30480"/>
                </a:lnTo>
                <a:close/>
              </a:path>
              <a:path extrusionOk="0" h="923925" w="3164204">
                <a:moveTo>
                  <a:pt x="266700" y="71628"/>
                </a:moveTo>
                <a:lnTo>
                  <a:pt x="156972" y="41148"/>
                </a:lnTo>
                <a:lnTo>
                  <a:pt x="146304" y="77724"/>
                </a:lnTo>
                <a:lnTo>
                  <a:pt x="257556" y="108204"/>
                </a:lnTo>
                <a:lnTo>
                  <a:pt x="266700" y="71628"/>
                </a:lnTo>
                <a:close/>
              </a:path>
              <a:path extrusionOk="0" h="923925" w="3164204">
                <a:moveTo>
                  <a:pt x="414528" y="111252"/>
                </a:moveTo>
                <a:lnTo>
                  <a:pt x="303276" y="80772"/>
                </a:lnTo>
                <a:lnTo>
                  <a:pt x="294132" y="117348"/>
                </a:lnTo>
                <a:lnTo>
                  <a:pt x="403860" y="147828"/>
                </a:lnTo>
                <a:lnTo>
                  <a:pt x="414528" y="111252"/>
                </a:lnTo>
                <a:close/>
              </a:path>
              <a:path extrusionOk="0" h="923925" w="3164204">
                <a:moveTo>
                  <a:pt x="560832" y="150876"/>
                </a:moveTo>
                <a:lnTo>
                  <a:pt x="451104" y="120396"/>
                </a:lnTo>
                <a:lnTo>
                  <a:pt x="440436" y="158496"/>
                </a:lnTo>
                <a:lnTo>
                  <a:pt x="551688" y="187452"/>
                </a:lnTo>
                <a:lnTo>
                  <a:pt x="560832" y="150876"/>
                </a:lnTo>
                <a:close/>
              </a:path>
              <a:path extrusionOk="0" h="923925" w="3164204">
                <a:moveTo>
                  <a:pt x="708660" y="192024"/>
                </a:moveTo>
                <a:lnTo>
                  <a:pt x="597408" y="161544"/>
                </a:lnTo>
                <a:lnTo>
                  <a:pt x="588264" y="198120"/>
                </a:lnTo>
                <a:lnTo>
                  <a:pt x="697992" y="228600"/>
                </a:lnTo>
                <a:lnTo>
                  <a:pt x="708660" y="192024"/>
                </a:lnTo>
                <a:close/>
              </a:path>
              <a:path extrusionOk="0" h="923925" w="3164204">
                <a:moveTo>
                  <a:pt x="854964" y="231648"/>
                </a:moveTo>
                <a:lnTo>
                  <a:pt x="745236" y="201168"/>
                </a:lnTo>
                <a:lnTo>
                  <a:pt x="734568" y="237744"/>
                </a:lnTo>
                <a:lnTo>
                  <a:pt x="845820" y="268224"/>
                </a:lnTo>
                <a:lnTo>
                  <a:pt x="854964" y="231648"/>
                </a:lnTo>
                <a:close/>
              </a:path>
              <a:path extrusionOk="0" h="923925" w="3164204">
                <a:moveTo>
                  <a:pt x="1002792" y="271272"/>
                </a:moveTo>
                <a:lnTo>
                  <a:pt x="891540" y="240792"/>
                </a:lnTo>
                <a:lnTo>
                  <a:pt x="882396" y="278892"/>
                </a:lnTo>
                <a:lnTo>
                  <a:pt x="992124" y="307848"/>
                </a:lnTo>
                <a:lnTo>
                  <a:pt x="1002792" y="271272"/>
                </a:lnTo>
                <a:close/>
              </a:path>
              <a:path extrusionOk="0" h="923925" w="3164204">
                <a:moveTo>
                  <a:pt x="1149096" y="312420"/>
                </a:moveTo>
                <a:lnTo>
                  <a:pt x="1039368" y="281940"/>
                </a:lnTo>
                <a:lnTo>
                  <a:pt x="1028700" y="318516"/>
                </a:lnTo>
                <a:lnTo>
                  <a:pt x="1138428" y="348996"/>
                </a:lnTo>
                <a:lnTo>
                  <a:pt x="1149096" y="312420"/>
                </a:lnTo>
                <a:close/>
              </a:path>
              <a:path extrusionOk="0" h="923925" w="3164204">
                <a:moveTo>
                  <a:pt x="1296924" y="352044"/>
                </a:moveTo>
                <a:lnTo>
                  <a:pt x="1185672" y="321564"/>
                </a:lnTo>
                <a:lnTo>
                  <a:pt x="1176528" y="358140"/>
                </a:lnTo>
                <a:lnTo>
                  <a:pt x="1286256" y="388620"/>
                </a:lnTo>
                <a:lnTo>
                  <a:pt x="1296924" y="352044"/>
                </a:lnTo>
                <a:close/>
              </a:path>
              <a:path extrusionOk="0" h="923925" w="3164204">
                <a:moveTo>
                  <a:pt x="1443228" y="391668"/>
                </a:moveTo>
                <a:lnTo>
                  <a:pt x="1333500" y="361188"/>
                </a:lnTo>
                <a:lnTo>
                  <a:pt x="1322832" y="399288"/>
                </a:lnTo>
                <a:lnTo>
                  <a:pt x="1432560" y="428244"/>
                </a:lnTo>
                <a:lnTo>
                  <a:pt x="1443228" y="391668"/>
                </a:lnTo>
                <a:close/>
              </a:path>
              <a:path extrusionOk="0" h="923925" w="3164204">
                <a:moveTo>
                  <a:pt x="1589532" y="432816"/>
                </a:moveTo>
                <a:lnTo>
                  <a:pt x="1479804" y="402336"/>
                </a:lnTo>
                <a:lnTo>
                  <a:pt x="1470660" y="438912"/>
                </a:lnTo>
                <a:lnTo>
                  <a:pt x="1580388" y="469392"/>
                </a:lnTo>
                <a:lnTo>
                  <a:pt x="1589532" y="432816"/>
                </a:lnTo>
                <a:close/>
              </a:path>
              <a:path extrusionOk="0" h="923925" w="3164204">
                <a:moveTo>
                  <a:pt x="1737360" y="472440"/>
                </a:moveTo>
                <a:lnTo>
                  <a:pt x="1627632" y="441960"/>
                </a:lnTo>
                <a:lnTo>
                  <a:pt x="1616964" y="478536"/>
                </a:lnTo>
                <a:lnTo>
                  <a:pt x="1726692" y="509016"/>
                </a:lnTo>
                <a:lnTo>
                  <a:pt x="1737360" y="472440"/>
                </a:lnTo>
                <a:close/>
              </a:path>
              <a:path extrusionOk="0" h="923925" w="3164204">
                <a:moveTo>
                  <a:pt x="1883664" y="512064"/>
                </a:moveTo>
                <a:lnTo>
                  <a:pt x="1773936" y="481584"/>
                </a:lnTo>
                <a:lnTo>
                  <a:pt x="1763268" y="519684"/>
                </a:lnTo>
                <a:lnTo>
                  <a:pt x="1874520" y="548640"/>
                </a:lnTo>
                <a:lnTo>
                  <a:pt x="1883664" y="512064"/>
                </a:lnTo>
                <a:close/>
              </a:path>
              <a:path extrusionOk="0" h="923925" w="3164204">
                <a:moveTo>
                  <a:pt x="2031492" y="553212"/>
                </a:moveTo>
                <a:lnTo>
                  <a:pt x="1921764" y="522732"/>
                </a:lnTo>
                <a:lnTo>
                  <a:pt x="1911096" y="559308"/>
                </a:lnTo>
                <a:lnTo>
                  <a:pt x="2020824" y="589788"/>
                </a:lnTo>
                <a:lnTo>
                  <a:pt x="2031492" y="553212"/>
                </a:lnTo>
                <a:close/>
              </a:path>
              <a:path extrusionOk="0" h="923925" w="3164204">
                <a:moveTo>
                  <a:pt x="2177796" y="592836"/>
                </a:moveTo>
                <a:lnTo>
                  <a:pt x="2068068" y="562356"/>
                </a:lnTo>
                <a:lnTo>
                  <a:pt x="2057400" y="598932"/>
                </a:lnTo>
                <a:lnTo>
                  <a:pt x="2168652" y="629412"/>
                </a:lnTo>
                <a:lnTo>
                  <a:pt x="2177796" y="592836"/>
                </a:lnTo>
                <a:close/>
              </a:path>
              <a:path extrusionOk="0" h="923925" w="3164204">
                <a:moveTo>
                  <a:pt x="2325624" y="632460"/>
                </a:moveTo>
                <a:lnTo>
                  <a:pt x="2214372" y="601980"/>
                </a:lnTo>
                <a:lnTo>
                  <a:pt x="2205228" y="640080"/>
                </a:lnTo>
                <a:lnTo>
                  <a:pt x="2314956" y="669036"/>
                </a:lnTo>
                <a:lnTo>
                  <a:pt x="2325624" y="632460"/>
                </a:lnTo>
                <a:close/>
              </a:path>
              <a:path extrusionOk="0" h="923925" w="3164204">
                <a:moveTo>
                  <a:pt x="2471928" y="673608"/>
                </a:moveTo>
                <a:lnTo>
                  <a:pt x="2362200" y="643128"/>
                </a:lnTo>
                <a:lnTo>
                  <a:pt x="2351532" y="679704"/>
                </a:lnTo>
                <a:lnTo>
                  <a:pt x="2462784" y="710184"/>
                </a:lnTo>
                <a:lnTo>
                  <a:pt x="2471928" y="673608"/>
                </a:lnTo>
                <a:close/>
              </a:path>
              <a:path extrusionOk="0" h="923925" w="3164204">
                <a:moveTo>
                  <a:pt x="2619756" y="713232"/>
                </a:moveTo>
                <a:lnTo>
                  <a:pt x="2508504" y="682752"/>
                </a:lnTo>
                <a:lnTo>
                  <a:pt x="2499360" y="719328"/>
                </a:lnTo>
                <a:lnTo>
                  <a:pt x="2609088" y="749808"/>
                </a:lnTo>
                <a:lnTo>
                  <a:pt x="2619756" y="713232"/>
                </a:lnTo>
                <a:close/>
              </a:path>
              <a:path extrusionOk="0" h="923925" w="3164204">
                <a:moveTo>
                  <a:pt x="2766060" y="752856"/>
                </a:moveTo>
                <a:lnTo>
                  <a:pt x="2656332" y="722376"/>
                </a:lnTo>
                <a:lnTo>
                  <a:pt x="2645664" y="760476"/>
                </a:lnTo>
                <a:lnTo>
                  <a:pt x="2756916" y="789432"/>
                </a:lnTo>
                <a:lnTo>
                  <a:pt x="2766060" y="752856"/>
                </a:lnTo>
                <a:close/>
              </a:path>
              <a:path extrusionOk="0" h="923925" w="3164204">
                <a:moveTo>
                  <a:pt x="2913888" y="794004"/>
                </a:moveTo>
                <a:lnTo>
                  <a:pt x="2802636" y="763524"/>
                </a:lnTo>
                <a:lnTo>
                  <a:pt x="2793492" y="800100"/>
                </a:lnTo>
                <a:lnTo>
                  <a:pt x="2903220" y="830580"/>
                </a:lnTo>
                <a:lnTo>
                  <a:pt x="2913888" y="794004"/>
                </a:lnTo>
                <a:close/>
              </a:path>
              <a:path extrusionOk="0" h="923925" w="3164204">
                <a:moveTo>
                  <a:pt x="2985167" y="813063"/>
                </a:moveTo>
                <a:lnTo>
                  <a:pt x="2950464" y="803148"/>
                </a:lnTo>
                <a:lnTo>
                  <a:pt x="2939796" y="839724"/>
                </a:lnTo>
                <a:lnTo>
                  <a:pt x="2975212" y="849562"/>
                </a:lnTo>
                <a:lnTo>
                  <a:pt x="2985167" y="813063"/>
                </a:lnTo>
                <a:close/>
              </a:path>
              <a:path extrusionOk="0" h="923925" w="3164204">
                <a:moveTo>
                  <a:pt x="3003804" y="913576"/>
                </a:moveTo>
                <a:lnTo>
                  <a:pt x="3003804" y="818388"/>
                </a:lnTo>
                <a:lnTo>
                  <a:pt x="2994660" y="854964"/>
                </a:lnTo>
                <a:lnTo>
                  <a:pt x="2975212" y="849562"/>
                </a:lnTo>
                <a:lnTo>
                  <a:pt x="2955036" y="923544"/>
                </a:lnTo>
                <a:lnTo>
                  <a:pt x="3003804" y="913576"/>
                </a:lnTo>
                <a:close/>
              </a:path>
              <a:path extrusionOk="0" h="923925" w="3164204">
                <a:moveTo>
                  <a:pt x="3003804" y="818388"/>
                </a:moveTo>
                <a:lnTo>
                  <a:pt x="2985167" y="813063"/>
                </a:lnTo>
                <a:lnTo>
                  <a:pt x="2975212" y="849562"/>
                </a:lnTo>
                <a:lnTo>
                  <a:pt x="2994660" y="854964"/>
                </a:lnTo>
                <a:lnTo>
                  <a:pt x="3003804" y="818388"/>
                </a:lnTo>
                <a:close/>
              </a:path>
              <a:path extrusionOk="0" h="923925" w="3164204">
                <a:moveTo>
                  <a:pt x="3163824" y="880872"/>
                </a:moveTo>
                <a:lnTo>
                  <a:pt x="3005328" y="739140"/>
                </a:lnTo>
                <a:lnTo>
                  <a:pt x="2985167" y="813063"/>
                </a:lnTo>
                <a:lnTo>
                  <a:pt x="3003804" y="818388"/>
                </a:lnTo>
                <a:lnTo>
                  <a:pt x="3003804" y="913576"/>
                </a:lnTo>
                <a:lnTo>
                  <a:pt x="3163824" y="880872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1162445" y="4550577"/>
            <a:ext cx="2128749" cy="619179"/>
          </a:xfrm>
          <a:custGeom>
            <a:rect b="b" l="l" r="r" t="t"/>
            <a:pathLst>
              <a:path extrusionOk="0" h="601979" w="2263140">
                <a:moveTo>
                  <a:pt x="2263133" y="493776"/>
                </a:moveTo>
                <a:lnTo>
                  <a:pt x="2263133" y="106680"/>
                </a:lnTo>
                <a:lnTo>
                  <a:pt x="2257037" y="82296"/>
                </a:lnTo>
                <a:lnTo>
                  <a:pt x="2235701" y="42672"/>
                </a:lnTo>
                <a:lnTo>
                  <a:pt x="2199125" y="13716"/>
                </a:lnTo>
                <a:lnTo>
                  <a:pt x="2165597" y="3048"/>
                </a:lnTo>
                <a:lnTo>
                  <a:pt x="2154929" y="0"/>
                </a:lnTo>
                <a:lnTo>
                  <a:pt x="118872" y="0"/>
                </a:lnTo>
                <a:lnTo>
                  <a:pt x="94488" y="3048"/>
                </a:lnTo>
                <a:lnTo>
                  <a:pt x="51816" y="21336"/>
                </a:lnTo>
                <a:lnTo>
                  <a:pt x="19812" y="53340"/>
                </a:lnTo>
                <a:lnTo>
                  <a:pt x="3048" y="97536"/>
                </a:lnTo>
                <a:lnTo>
                  <a:pt x="0" y="120396"/>
                </a:lnTo>
                <a:lnTo>
                  <a:pt x="0" y="484632"/>
                </a:lnTo>
                <a:lnTo>
                  <a:pt x="15240" y="541020"/>
                </a:lnTo>
                <a:lnTo>
                  <a:pt x="28956" y="559308"/>
                </a:lnTo>
                <a:lnTo>
                  <a:pt x="36576" y="568452"/>
                </a:lnTo>
                <a:lnTo>
                  <a:pt x="45720" y="576072"/>
                </a:lnTo>
                <a:lnTo>
                  <a:pt x="57912" y="584200"/>
                </a:lnTo>
                <a:lnTo>
                  <a:pt x="57912" y="111252"/>
                </a:lnTo>
                <a:lnTo>
                  <a:pt x="59436" y="105156"/>
                </a:lnTo>
                <a:lnTo>
                  <a:pt x="60960" y="100584"/>
                </a:lnTo>
                <a:lnTo>
                  <a:pt x="62484" y="94488"/>
                </a:lnTo>
                <a:lnTo>
                  <a:pt x="65532" y="88392"/>
                </a:lnTo>
                <a:lnTo>
                  <a:pt x="68580" y="83820"/>
                </a:lnTo>
                <a:lnTo>
                  <a:pt x="73152" y="79248"/>
                </a:lnTo>
                <a:lnTo>
                  <a:pt x="76200" y="74676"/>
                </a:lnTo>
                <a:lnTo>
                  <a:pt x="80772" y="70104"/>
                </a:lnTo>
                <a:lnTo>
                  <a:pt x="86868" y="67056"/>
                </a:lnTo>
                <a:lnTo>
                  <a:pt x="91440" y="64008"/>
                </a:lnTo>
                <a:lnTo>
                  <a:pt x="97536" y="62484"/>
                </a:lnTo>
                <a:lnTo>
                  <a:pt x="102108" y="59436"/>
                </a:lnTo>
                <a:lnTo>
                  <a:pt x="108204" y="57912"/>
                </a:lnTo>
                <a:lnTo>
                  <a:pt x="2151881" y="57912"/>
                </a:lnTo>
                <a:lnTo>
                  <a:pt x="2164073" y="60960"/>
                </a:lnTo>
                <a:lnTo>
                  <a:pt x="2168645" y="62484"/>
                </a:lnTo>
                <a:lnTo>
                  <a:pt x="2174741" y="65532"/>
                </a:lnTo>
                <a:lnTo>
                  <a:pt x="2179313" y="68580"/>
                </a:lnTo>
                <a:lnTo>
                  <a:pt x="2183885" y="73152"/>
                </a:lnTo>
                <a:lnTo>
                  <a:pt x="2188457" y="76200"/>
                </a:lnTo>
                <a:lnTo>
                  <a:pt x="2193029" y="80772"/>
                </a:lnTo>
                <a:lnTo>
                  <a:pt x="2196077" y="85344"/>
                </a:lnTo>
                <a:lnTo>
                  <a:pt x="2199125" y="91440"/>
                </a:lnTo>
                <a:lnTo>
                  <a:pt x="2202173" y="96012"/>
                </a:lnTo>
                <a:lnTo>
                  <a:pt x="2205221" y="108204"/>
                </a:lnTo>
                <a:lnTo>
                  <a:pt x="2205221" y="114300"/>
                </a:lnTo>
                <a:lnTo>
                  <a:pt x="2206745" y="120396"/>
                </a:lnTo>
                <a:lnTo>
                  <a:pt x="2206745" y="583692"/>
                </a:lnTo>
                <a:lnTo>
                  <a:pt x="2220461" y="574548"/>
                </a:lnTo>
                <a:lnTo>
                  <a:pt x="2249417" y="537972"/>
                </a:lnTo>
                <a:lnTo>
                  <a:pt x="2261609" y="505968"/>
                </a:lnTo>
                <a:lnTo>
                  <a:pt x="2263133" y="493776"/>
                </a:lnTo>
                <a:close/>
              </a:path>
              <a:path extrusionOk="0" h="601979" w="2263140">
                <a:moveTo>
                  <a:pt x="2206745" y="583692"/>
                </a:moveTo>
                <a:lnTo>
                  <a:pt x="2206745" y="483108"/>
                </a:lnTo>
                <a:lnTo>
                  <a:pt x="2205221" y="490728"/>
                </a:lnTo>
                <a:lnTo>
                  <a:pt x="2205221" y="496824"/>
                </a:lnTo>
                <a:lnTo>
                  <a:pt x="2203697" y="502920"/>
                </a:lnTo>
                <a:lnTo>
                  <a:pt x="2177789" y="534924"/>
                </a:lnTo>
                <a:lnTo>
                  <a:pt x="2171693" y="537972"/>
                </a:lnTo>
                <a:lnTo>
                  <a:pt x="2167121" y="541020"/>
                </a:lnTo>
                <a:lnTo>
                  <a:pt x="2148833" y="545592"/>
                </a:lnTo>
                <a:lnTo>
                  <a:pt x="120396" y="545592"/>
                </a:lnTo>
                <a:lnTo>
                  <a:pt x="112776" y="544068"/>
                </a:lnTo>
                <a:lnTo>
                  <a:pt x="105156" y="544068"/>
                </a:lnTo>
                <a:lnTo>
                  <a:pt x="71628" y="521208"/>
                </a:lnTo>
                <a:lnTo>
                  <a:pt x="67056" y="516636"/>
                </a:lnTo>
                <a:lnTo>
                  <a:pt x="64008" y="512064"/>
                </a:lnTo>
                <a:lnTo>
                  <a:pt x="62484" y="505968"/>
                </a:lnTo>
                <a:lnTo>
                  <a:pt x="59436" y="499872"/>
                </a:lnTo>
                <a:lnTo>
                  <a:pt x="57912" y="493776"/>
                </a:lnTo>
                <a:lnTo>
                  <a:pt x="57912" y="584200"/>
                </a:lnTo>
                <a:lnTo>
                  <a:pt x="64008" y="588264"/>
                </a:lnTo>
                <a:lnTo>
                  <a:pt x="85344" y="597408"/>
                </a:lnTo>
                <a:lnTo>
                  <a:pt x="97536" y="600456"/>
                </a:lnTo>
                <a:lnTo>
                  <a:pt x="109728" y="601980"/>
                </a:lnTo>
                <a:lnTo>
                  <a:pt x="2157977" y="601980"/>
                </a:lnTo>
                <a:lnTo>
                  <a:pt x="2168645" y="598932"/>
                </a:lnTo>
                <a:lnTo>
                  <a:pt x="2180837" y="595884"/>
                </a:lnTo>
                <a:lnTo>
                  <a:pt x="2191505" y="592836"/>
                </a:lnTo>
                <a:lnTo>
                  <a:pt x="2202173" y="586740"/>
                </a:lnTo>
                <a:lnTo>
                  <a:pt x="2206745" y="583692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1430512" y="6052283"/>
            <a:ext cx="2897464" cy="1291917"/>
          </a:xfrm>
          <a:custGeom>
            <a:rect b="b" l="l" r="r" t="t"/>
            <a:pathLst>
              <a:path extrusionOk="0" h="1256029" w="3080385">
                <a:moveTo>
                  <a:pt x="3079998" y="1048512"/>
                </a:moveTo>
                <a:lnTo>
                  <a:pt x="3079998" y="202692"/>
                </a:lnTo>
                <a:lnTo>
                  <a:pt x="3075426" y="181356"/>
                </a:lnTo>
                <a:lnTo>
                  <a:pt x="3061710" y="138684"/>
                </a:lnTo>
                <a:lnTo>
                  <a:pt x="3040374" y="99060"/>
                </a:lnTo>
                <a:lnTo>
                  <a:pt x="3012941" y="65532"/>
                </a:lnTo>
                <a:lnTo>
                  <a:pt x="2979413" y="38100"/>
                </a:lnTo>
                <a:lnTo>
                  <a:pt x="2939789" y="16764"/>
                </a:lnTo>
                <a:lnTo>
                  <a:pt x="2897117" y="4572"/>
                </a:lnTo>
                <a:lnTo>
                  <a:pt x="2874257" y="0"/>
                </a:lnTo>
                <a:lnTo>
                  <a:pt x="227069" y="0"/>
                </a:lnTo>
                <a:lnTo>
                  <a:pt x="181349" y="4572"/>
                </a:lnTo>
                <a:lnTo>
                  <a:pt x="137153" y="18288"/>
                </a:lnTo>
                <a:lnTo>
                  <a:pt x="99053" y="39624"/>
                </a:lnTo>
                <a:lnTo>
                  <a:pt x="65525" y="67056"/>
                </a:lnTo>
                <a:lnTo>
                  <a:pt x="25901" y="120396"/>
                </a:lnTo>
                <a:lnTo>
                  <a:pt x="9137" y="161544"/>
                </a:lnTo>
                <a:lnTo>
                  <a:pt x="0" y="205740"/>
                </a:lnTo>
                <a:lnTo>
                  <a:pt x="0" y="1028700"/>
                </a:lnTo>
                <a:lnTo>
                  <a:pt x="4565" y="1074420"/>
                </a:lnTo>
                <a:lnTo>
                  <a:pt x="18281" y="1117092"/>
                </a:lnTo>
                <a:lnTo>
                  <a:pt x="39617" y="1156716"/>
                </a:lnTo>
                <a:lnTo>
                  <a:pt x="56381" y="1177205"/>
                </a:lnTo>
                <a:lnTo>
                  <a:pt x="56381" y="228600"/>
                </a:lnTo>
                <a:lnTo>
                  <a:pt x="57905" y="208788"/>
                </a:lnTo>
                <a:lnTo>
                  <a:pt x="70097" y="160020"/>
                </a:lnTo>
                <a:lnTo>
                  <a:pt x="96005" y="117348"/>
                </a:lnTo>
                <a:lnTo>
                  <a:pt x="147821" y="76200"/>
                </a:lnTo>
                <a:lnTo>
                  <a:pt x="195065" y="59436"/>
                </a:lnTo>
                <a:lnTo>
                  <a:pt x="228593" y="56515"/>
                </a:lnTo>
                <a:lnTo>
                  <a:pt x="2854445" y="56515"/>
                </a:lnTo>
                <a:lnTo>
                  <a:pt x="2904737" y="65532"/>
                </a:lnTo>
                <a:lnTo>
                  <a:pt x="2962649" y="96012"/>
                </a:lnTo>
                <a:lnTo>
                  <a:pt x="3003797" y="147828"/>
                </a:lnTo>
                <a:lnTo>
                  <a:pt x="3020561" y="195072"/>
                </a:lnTo>
                <a:lnTo>
                  <a:pt x="3023609" y="230124"/>
                </a:lnTo>
                <a:lnTo>
                  <a:pt x="3023609" y="1178052"/>
                </a:lnTo>
                <a:lnTo>
                  <a:pt x="3029705" y="1171956"/>
                </a:lnTo>
                <a:lnTo>
                  <a:pt x="3054090" y="1135380"/>
                </a:lnTo>
                <a:lnTo>
                  <a:pt x="3063234" y="1115568"/>
                </a:lnTo>
                <a:lnTo>
                  <a:pt x="3070854" y="1094232"/>
                </a:lnTo>
                <a:lnTo>
                  <a:pt x="3076950" y="1071372"/>
                </a:lnTo>
                <a:lnTo>
                  <a:pt x="3079998" y="1048512"/>
                </a:lnTo>
                <a:close/>
              </a:path>
              <a:path extrusionOk="0" h="1256029" w="3080385">
                <a:moveTo>
                  <a:pt x="3023609" y="1178052"/>
                </a:moveTo>
                <a:lnTo>
                  <a:pt x="3023609" y="1027176"/>
                </a:lnTo>
                <a:lnTo>
                  <a:pt x="3022085" y="1046988"/>
                </a:lnTo>
                <a:lnTo>
                  <a:pt x="3019037" y="1063752"/>
                </a:lnTo>
                <a:lnTo>
                  <a:pt x="3002273" y="1109472"/>
                </a:lnTo>
                <a:lnTo>
                  <a:pt x="2971793" y="1149096"/>
                </a:lnTo>
                <a:lnTo>
                  <a:pt x="2932169" y="1178052"/>
                </a:lnTo>
                <a:lnTo>
                  <a:pt x="2918453" y="1185672"/>
                </a:lnTo>
                <a:lnTo>
                  <a:pt x="2901689" y="1191768"/>
                </a:lnTo>
                <a:lnTo>
                  <a:pt x="2868161" y="1197864"/>
                </a:lnTo>
                <a:lnTo>
                  <a:pt x="208781" y="1197864"/>
                </a:lnTo>
                <a:lnTo>
                  <a:pt x="160013" y="1184148"/>
                </a:lnTo>
                <a:lnTo>
                  <a:pt x="117341" y="1158240"/>
                </a:lnTo>
                <a:lnTo>
                  <a:pt x="76193" y="1107948"/>
                </a:lnTo>
                <a:lnTo>
                  <a:pt x="59429" y="1060704"/>
                </a:lnTo>
                <a:lnTo>
                  <a:pt x="56381" y="1025652"/>
                </a:lnTo>
                <a:lnTo>
                  <a:pt x="56381" y="1177205"/>
                </a:lnTo>
                <a:lnTo>
                  <a:pt x="83813" y="1203960"/>
                </a:lnTo>
                <a:lnTo>
                  <a:pt x="120389" y="1228344"/>
                </a:lnTo>
                <a:lnTo>
                  <a:pt x="161537" y="1245108"/>
                </a:lnTo>
                <a:lnTo>
                  <a:pt x="205733" y="1254252"/>
                </a:lnTo>
                <a:lnTo>
                  <a:pt x="2854445" y="1255776"/>
                </a:lnTo>
                <a:lnTo>
                  <a:pt x="2877305" y="1254252"/>
                </a:lnTo>
                <a:lnTo>
                  <a:pt x="2921501" y="1245108"/>
                </a:lnTo>
                <a:lnTo>
                  <a:pt x="2962649" y="1226820"/>
                </a:lnTo>
                <a:lnTo>
                  <a:pt x="2999225" y="1202436"/>
                </a:lnTo>
                <a:lnTo>
                  <a:pt x="3023609" y="1178052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2213196" y="5129000"/>
            <a:ext cx="666578" cy="951628"/>
          </a:xfrm>
          <a:custGeom>
            <a:rect b="b" l="l" r="r" t="t"/>
            <a:pathLst>
              <a:path extrusionOk="0" h="925195" w="708660">
                <a:moveTo>
                  <a:pt x="99060" y="91440"/>
                </a:moveTo>
                <a:lnTo>
                  <a:pt x="30480" y="0"/>
                </a:lnTo>
                <a:lnTo>
                  <a:pt x="0" y="22860"/>
                </a:lnTo>
                <a:lnTo>
                  <a:pt x="68580" y="114300"/>
                </a:lnTo>
                <a:lnTo>
                  <a:pt x="99060" y="91440"/>
                </a:lnTo>
                <a:close/>
              </a:path>
              <a:path extrusionOk="0" h="925195" w="708660">
                <a:moveTo>
                  <a:pt x="190500" y="211836"/>
                </a:moveTo>
                <a:lnTo>
                  <a:pt x="121920" y="121920"/>
                </a:lnTo>
                <a:lnTo>
                  <a:pt x="91440" y="144780"/>
                </a:lnTo>
                <a:lnTo>
                  <a:pt x="160020" y="234696"/>
                </a:lnTo>
                <a:lnTo>
                  <a:pt x="190500" y="211836"/>
                </a:lnTo>
                <a:close/>
              </a:path>
              <a:path extrusionOk="0" h="925195" w="708660">
                <a:moveTo>
                  <a:pt x="283464" y="333756"/>
                </a:moveTo>
                <a:lnTo>
                  <a:pt x="213360" y="242316"/>
                </a:lnTo>
                <a:lnTo>
                  <a:pt x="184404" y="265176"/>
                </a:lnTo>
                <a:lnTo>
                  <a:pt x="252984" y="356616"/>
                </a:lnTo>
                <a:lnTo>
                  <a:pt x="283464" y="333756"/>
                </a:lnTo>
                <a:close/>
              </a:path>
              <a:path extrusionOk="0" h="925195" w="708660">
                <a:moveTo>
                  <a:pt x="374904" y="455676"/>
                </a:moveTo>
                <a:lnTo>
                  <a:pt x="306324" y="364236"/>
                </a:lnTo>
                <a:lnTo>
                  <a:pt x="275844" y="387096"/>
                </a:lnTo>
                <a:lnTo>
                  <a:pt x="344424" y="478536"/>
                </a:lnTo>
                <a:lnTo>
                  <a:pt x="374904" y="455676"/>
                </a:lnTo>
                <a:close/>
              </a:path>
              <a:path extrusionOk="0" h="925195" w="708660">
                <a:moveTo>
                  <a:pt x="467868" y="576072"/>
                </a:moveTo>
                <a:lnTo>
                  <a:pt x="397764" y="486156"/>
                </a:lnTo>
                <a:lnTo>
                  <a:pt x="367284" y="509016"/>
                </a:lnTo>
                <a:lnTo>
                  <a:pt x="437388" y="600456"/>
                </a:lnTo>
                <a:lnTo>
                  <a:pt x="467868" y="576072"/>
                </a:lnTo>
                <a:close/>
              </a:path>
              <a:path extrusionOk="0" h="925195" w="708660">
                <a:moveTo>
                  <a:pt x="559308" y="697992"/>
                </a:moveTo>
                <a:lnTo>
                  <a:pt x="490728" y="606552"/>
                </a:lnTo>
                <a:lnTo>
                  <a:pt x="460248" y="629412"/>
                </a:lnTo>
                <a:lnTo>
                  <a:pt x="528828" y="720852"/>
                </a:lnTo>
                <a:lnTo>
                  <a:pt x="559308" y="697992"/>
                </a:lnTo>
                <a:close/>
              </a:path>
              <a:path extrusionOk="0" h="925195" w="708660">
                <a:moveTo>
                  <a:pt x="620268" y="882275"/>
                </a:moveTo>
                <a:lnTo>
                  <a:pt x="620268" y="777240"/>
                </a:lnTo>
                <a:lnTo>
                  <a:pt x="589788" y="800100"/>
                </a:lnTo>
                <a:lnTo>
                  <a:pt x="578223" y="785297"/>
                </a:lnTo>
                <a:lnTo>
                  <a:pt x="516636" y="832104"/>
                </a:lnTo>
                <a:lnTo>
                  <a:pt x="620268" y="882275"/>
                </a:lnTo>
                <a:close/>
              </a:path>
              <a:path extrusionOk="0" h="925195" w="708660">
                <a:moveTo>
                  <a:pt x="608554" y="762246"/>
                </a:moveTo>
                <a:lnTo>
                  <a:pt x="582168" y="728472"/>
                </a:lnTo>
                <a:lnTo>
                  <a:pt x="551688" y="751332"/>
                </a:lnTo>
                <a:lnTo>
                  <a:pt x="578223" y="785297"/>
                </a:lnTo>
                <a:lnTo>
                  <a:pt x="608554" y="762246"/>
                </a:lnTo>
                <a:close/>
              </a:path>
              <a:path extrusionOk="0" h="925195" w="708660">
                <a:moveTo>
                  <a:pt x="620268" y="777240"/>
                </a:moveTo>
                <a:lnTo>
                  <a:pt x="608554" y="762246"/>
                </a:lnTo>
                <a:lnTo>
                  <a:pt x="578223" y="785297"/>
                </a:lnTo>
                <a:lnTo>
                  <a:pt x="589788" y="800100"/>
                </a:lnTo>
                <a:lnTo>
                  <a:pt x="620268" y="777240"/>
                </a:lnTo>
                <a:close/>
              </a:path>
              <a:path extrusionOk="0" h="925195" w="708660">
                <a:moveTo>
                  <a:pt x="708660" y="925068"/>
                </a:moveTo>
                <a:lnTo>
                  <a:pt x="669036" y="716280"/>
                </a:lnTo>
                <a:lnTo>
                  <a:pt x="608554" y="762246"/>
                </a:lnTo>
                <a:lnTo>
                  <a:pt x="620268" y="777240"/>
                </a:lnTo>
                <a:lnTo>
                  <a:pt x="620268" y="882275"/>
                </a:lnTo>
                <a:lnTo>
                  <a:pt x="708660" y="925068"/>
                </a:lnTo>
                <a:close/>
              </a:path>
            </a:pathLst>
          </a:custGeom>
          <a:solidFill>
            <a:srgbClr val="FF6D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9105954" y="7189337"/>
            <a:ext cx="127821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540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ctrTitle"/>
          </p:nvPr>
        </p:nvSpPr>
        <p:spPr>
          <a:xfrm>
            <a:off x="502920" y="2722139"/>
            <a:ext cx="9304020" cy="1666028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Protótipos</a:t>
            </a:r>
            <a:endParaRPr/>
          </a:p>
        </p:txBody>
      </p:sp>
      <p:sp>
        <p:nvSpPr>
          <p:cNvPr id="307" name="Google Shape;307;p19"/>
          <p:cNvSpPr txBox="1"/>
          <p:nvPr>
            <p:ph idx="1" type="subTitle"/>
          </p:nvPr>
        </p:nvSpPr>
        <p:spPr>
          <a:xfrm>
            <a:off x="502920" y="4419930"/>
            <a:ext cx="544830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0" lvl="0" marL="71302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Para qué prototipar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Design de interfaces – Aspectos visuais</a:t>
            </a:r>
            <a:endParaRPr/>
          </a:p>
        </p:txBody>
      </p:sp>
      <p:sp>
        <p:nvSpPr>
          <p:cNvPr id="124" name="Google Shape;124;p2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Interface ou Interface do Usuário (IU) consiste de tudo aquilo com o qual o usuário entra em contato, seja de forma física, perceptiva ou conceitual.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Nas interfaces gráficas, as pessoas interagem com os sistemas por meio dos </a:t>
            </a:r>
            <a:r>
              <a:rPr lang="en-US"/>
              <a:t>objetos</a:t>
            </a:r>
            <a:r>
              <a:rPr lang="en-US"/>
              <a:t> que elas podem ver.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O design físico tem o papel de mediar a interação das pessoas com os sistemas computacionais.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Protótipos</a:t>
            </a:r>
            <a:endParaRPr/>
          </a:p>
        </p:txBody>
      </p:sp>
      <p:sp>
        <p:nvSpPr>
          <p:cNvPr id="313" name="Google Shape;313;p20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108585" lvl="0" marL="1085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b="1" lang="en-US" sz="3600">
                <a:solidFill>
                  <a:srgbClr val="006198"/>
                </a:solidFill>
                <a:latin typeface="Arial"/>
                <a:ea typeface="Arial"/>
                <a:cs typeface="Arial"/>
                <a:sym typeface="Arial"/>
              </a:rPr>
              <a:t>representações </a:t>
            </a:r>
            <a:r>
              <a:rPr lang="en-US" sz="36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do produto final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5343" lvl="0" marL="406774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4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" lvl="0" marL="12700" marR="2721610" rtl="0" algn="l">
              <a:lnSpc>
                <a:spcPct val="136800"/>
              </a:lnSpc>
              <a:spcBef>
                <a:spcPts val="334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Qual sua aparência?  </a:t>
            </a:r>
            <a:endParaRPr sz="3200">
              <a:solidFill>
                <a:srgbClr val="7E7E7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marR="2721610" rtl="0" algn="l">
              <a:lnSpc>
                <a:spcPct val="136800"/>
              </a:lnSpc>
              <a:spcBef>
                <a:spcPts val="334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O que comunicam?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Qual seu propósito?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/>
          <p:nvPr/>
        </p:nvSpPr>
        <p:spPr>
          <a:xfrm>
            <a:off x="1215492" y="653658"/>
            <a:ext cx="4134216" cy="3511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1234542" y="1981200"/>
            <a:ext cx="6233058" cy="3229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14350" lvl="0" marL="527050" marR="1066800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guardanapos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106680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post-its®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folhas de rascunho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quadro branco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papel e caneta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1"/>
          <p:cNvSpPr/>
          <p:nvPr/>
        </p:nvSpPr>
        <p:spPr>
          <a:xfrm>
            <a:off x="9009425" y="7390964"/>
            <a:ext cx="320149" cy="0"/>
          </a:xfrm>
          <a:custGeom>
            <a:rect b="b" l="l" r="r" t="t"/>
            <a:pathLst>
              <a:path extrusionOk="0" h="120000" w="340359">
                <a:moveTo>
                  <a:pt x="0" y="0"/>
                </a:moveTo>
                <a:lnTo>
                  <a:pt x="339852" y="0"/>
                </a:lnTo>
              </a:path>
            </a:pathLst>
          </a:custGeom>
          <a:noFill/>
          <a:ln cap="flat" cmpd="sng" w="45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9077761" y="7189337"/>
            <a:ext cx="183966" cy="1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E7E7E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1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</a:t>
            </a:r>
            <a:r>
              <a:rPr lang="en-US" sz="4800"/>
              <a:t>omece simples: esboços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"/>
          <p:cNvSpPr txBox="1"/>
          <p:nvPr>
            <p:ph type="title"/>
          </p:nvPr>
        </p:nvSpPr>
        <p:spPr>
          <a:xfrm>
            <a:off x="419100" y="1295400"/>
            <a:ext cx="9220200" cy="121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Esboçar ≠ Desenhar</a:t>
            </a:r>
            <a:endParaRPr/>
          </a:p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419101" y="2544299"/>
            <a:ext cx="4445813" cy="51816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50929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Esboço</a:t>
            </a:r>
            <a:endParaRPr/>
          </a:p>
        </p:txBody>
      </p:sp>
      <p:sp>
        <p:nvSpPr>
          <p:cNvPr id="329" name="Google Shape;329;p22"/>
          <p:cNvSpPr txBox="1"/>
          <p:nvPr>
            <p:ph idx="2" type="body"/>
          </p:nvPr>
        </p:nvSpPr>
        <p:spPr>
          <a:xfrm>
            <a:off x="5193350" y="2544299"/>
            <a:ext cx="4445953" cy="51816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50929" rtl="0" algn="l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Design</a:t>
            </a:r>
            <a:endParaRPr/>
          </a:p>
        </p:txBody>
      </p:sp>
      <p:sp>
        <p:nvSpPr>
          <p:cNvPr id="330" name="Google Shape;330;p22"/>
          <p:cNvSpPr txBox="1"/>
          <p:nvPr>
            <p:ph idx="3" type="body"/>
          </p:nvPr>
        </p:nvSpPr>
        <p:spPr>
          <a:xfrm>
            <a:off x="419101" y="3069655"/>
            <a:ext cx="4445813" cy="440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45043" lvl="0" marL="406774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31" name="Google Shape;331;p22"/>
          <p:cNvSpPr txBox="1"/>
          <p:nvPr>
            <p:ph idx="4" type="body"/>
          </p:nvPr>
        </p:nvSpPr>
        <p:spPr>
          <a:xfrm>
            <a:off x="5190137" y="3069655"/>
            <a:ext cx="4445953" cy="44043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45043" lvl="0" marL="406774" rtl="0" algn="l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Colocando opções no papel</a:t>
            </a:r>
            <a:endParaRPr/>
          </a:p>
        </p:txBody>
      </p:sp>
      <p:pic>
        <p:nvPicPr>
          <p:cNvPr id="338" name="Google Shape;3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012" y="2286000"/>
            <a:ext cx="681037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/>
          <p:nvPr/>
        </p:nvSpPr>
        <p:spPr>
          <a:xfrm>
            <a:off x="1208324" y="648956"/>
            <a:ext cx="4505494" cy="3558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1599598" y="1748022"/>
            <a:ext cx="6858000" cy="534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514350" lvl="0" marL="527050" marR="5080" rtl="0" algn="l">
              <a:lnSpc>
                <a:spcPct val="1334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espessura das linhas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tamanho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sombreamento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detalhamento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seletivo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isolamento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profundidade  </a:t>
            </a:r>
            <a:endParaRPr sz="3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27050" marR="5080" rtl="0" algn="l">
              <a:lnSpc>
                <a:spcPct val="133400"/>
              </a:lnSpc>
              <a:spcBef>
                <a:spcPts val="1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Trebuchet MS"/>
              <a:buAutoNum type="arabicPeriod"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anotações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Esboço: técnicas utilizadas</a:t>
            </a:r>
            <a:endParaRPr/>
          </a:p>
        </p:txBody>
      </p:sp>
      <p:sp>
        <p:nvSpPr>
          <p:cNvPr id="346" name="Google Shape;346;p24"/>
          <p:cNvSpPr txBox="1"/>
          <p:nvPr>
            <p:ph idx="12" type="sldNum"/>
          </p:nvPr>
        </p:nvSpPr>
        <p:spPr>
          <a:xfrm>
            <a:off x="8991442" y="1801"/>
            <a:ext cx="838200" cy="4156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70277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/>
          <p:nvPr/>
        </p:nvSpPr>
        <p:spPr>
          <a:xfrm>
            <a:off x="6443473" y="545498"/>
            <a:ext cx="2065674" cy="647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2" name="Google Shape;352;p25"/>
          <p:cNvSpPr txBox="1"/>
          <p:nvPr>
            <p:ph type="title"/>
          </p:nvPr>
        </p:nvSpPr>
        <p:spPr>
          <a:xfrm>
            <a:off x="277014" y="2030445"/>
            <a:ext cx="9052560" cy="1856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5817235" marR="5975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E7E7E"/>
                </a:solidFill>
              </a:rPr>
              <a:t>Espessura das  linhas</a:t>
            </a:r>
            <a:endParaRPr sz="2500"/>
          </a:p>
          <a:p>
            <a:pPr indent="0" lvl="0" marL="5817235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destacar partes  do seu design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951727" y="859014"/>
            <a:ext cx="4466790" cy="605541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4" name="Google Shape;354;p25"/>
          <p:cNvSpPr txBox="1"/>
          <p:nvPr>
            <p:ph idx="12" type="sldNum"/>
          </p:nvPr>
        </p:nvSpPr>
        <p:spPr>
          <a:xfrm>
            <a:off x="8991442" y="250696"/>
            <a:ext cx="838200" cy="1667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/>
          <p:nvPr/>
        </p:nvSpPr>
        <p:spPr>
          <a:xfrm>
            <a:off x="6439173" y="901330"/>
            <a:ext cx="1393362" cy="2790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0" name="Google Shape;360;p26"/>
          <p:cNvSpPr txBox="1"/>
          <p:nvPr>
            <p:ph type="title"/>
          </p:nvPr>
        </p:nvSpPr>
        <p:spPr>
          <a:xfrm>
            <a:off x="5745726" y="860575"/>
            <a:ext cx="3093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Tamanho</a:t>
            </a:r>
            <a:endParaRPr/>
          </a:p>
        </p:txBody>
      </p:sp>
      <p:sp>
        <p:nvSpPr>
          <p:cNvPr id="361" name="Google Shape;361;p26"/>
          <p:cNvSpPr txBox="1"/>
          <p:nvPr/>
        </p:nvSpPr>
        <p:spPr>
          <a:xfrm>
            <a:off x="6316195" y="1784424"/>
            <a:ext cx="3093600" cy="5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125">
            <a:spAutoFit/>
          </a:bodyPr>
          <a:lstStyle/>
          <a:p>
            <a:pPr indent="0" lvl="0" marL="127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</a:rPr>
              <a:t>C</a:t>
            </a:r>
            <a:r>
              <a:rPr lang="en-US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hamar a  atenção para  diferentes partes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26034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Criar relações de  hierarquia entre  os conteúdos no  seu design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91313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Revelar  diferenças  semânticas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1615440" y="860580"/>
            <a:ext cx="3814547" cy="608363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6443472" y="901330"/>
            <a:ext cx="2389646" cy="2790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6431520" y="712754"/>
            <a:ext cx="27816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ombreamento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irar a ênfase da  parte  sombreada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7"/>
          <p:cNvSpPr txBox="1"/>
          <p:nvPr/>
        </p:nvSpPr>
        <p:spPr>
          <a:xfrm>
            <a:off x="6409433" y="4112462"/>
            <a:ext cx="28257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</a:rPr>
              <a:t>G</a:t>
            </a: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erenciar a  atenção da  pessoa que está  examinando o  seu design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842782" y="401291"/>
            <a:ext cx="4617306" cy="65366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3309355" y="7079945"/>
            <a:ext cx="3876426" cy="26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/>
          <p:nvPr/>
        </p:nvSpPr>
        <p:spPr>
          <a:xfrm>
            <a:off x="6443473" y="545498"/>
            <a:ext cx="1936659" cy="64739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5463925" y="1905000"/>
            <a:ext cx="4594200" cy="29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marR="739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2"/>
                </a:solidFill>
              </a:rPr>
              <a:t>Detalhamento  seletivo</a:t>
            </a:r>
            <a:endParaRPr sz="4500">
              <a:solidFill>
                <a:schemeClr val="dk2"/>
              </a:solidFill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69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3F3F3F"/>
                </a:solidFill>
              </a:rPr>
              <a:t>E</a:t>
            </a:r>
            <a:r>
              <a:rPr b="0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conomizar  tempo e foca  atenção no que  você quer  discutir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/>
          <p:nvPr/>
        </p:nvSpPr>
        <p:spPr>
          <a:xfrm>
            <a:off x="781141" y="929552"/>
            <a:ext cx="4594371" cy="60930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28"/>
          <p:cNvSpPr txBox="1"/>
          <p:nvPr>
            <p:ph idx="12" type="sldNum"/>
          </p:nvPr>
        </p:nvSpPr>
        <p:spPr>
          <a:xfrm>
            <a:off x="8991442" y="250696"/>
            <a:ext cx="838200" cy="1667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>
            <a:off x="6459241" y="901330"/>
            <a:ext cx="1744570" cy="2790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29"/>
          <p:cNvSpPr txBox="1"/>
          <p:nvPr>
            <p:ph type="title"/>
          </p:nvPr>
        </p:nvSpPr>
        <p:spPr>
          <a:xfrm>
            <a:off x="6216424" y="1180350"/>
            <a:ext cx="36132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>
                <a:solidFill>
                  <a:schemeClr val="dk2"/>
                </a:solidFill>
              </a:rPr>
              <a:t>Isolamento</a:t>
            </a:r>
            <a:endParaRPr b="0" sz="4800">
              <a:solidFill>
                <a:schemeClr val="dk2"/>
              </a:solidFill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3F3F3F"/>
                </a:solidFill>
              </a:rPr>
              <a:t>E</a:t>
            </a:r>
            <a:r>
              <a:rPr b="0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sboçar apenas  algumas partes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58205" y="876256"/>
            <a:ext cx="4643109" cy="62262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9009425" y="7390964"/>
            <a:ext cx="320149" cy="0"/>
          </a:xfrm>
          <a:custGeom>
            <a:rect b="b" l="l" r="r" t="t"/>
            <a:pathLst>
              <a:path extrusionOk="0" h="120000" w="340359">
                <a:moveTo>
                  <a:pt x="0" y="0"/>
                </a:moveTo>
                <a:lnTo>
                  <a:pt x="339852" y="0"/>
                </a:lnTo>
              </a:path>
            </a:pathLst>
          </a:custGeom>
          <a:noFill/>
          <a:ln cap="flat" cmpd="sng" w="45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8" name="Google Shape;388;p29"/>
          <p:cNvSpPr txBox="1"/>
          <p:nvPr>
            <p:ph idx="12" type="sldNum"/>
          </p:nvPr>
        </p:nvSpPr>
        <p:spPr>
          <a:xfrm>
            <a:off x="8991442" y="250696"/>
            <a:ext cx="838200" cy="1667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25400" rtl="0" algn="r">
              <a:lnSpc>
                <a:spcPct val="105416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Design de interfaces – Aspectos visuais</a:t>
            </a:r>
            <a:endParaRPr/>
          </a:p>
        </p:txBody>
      </p:sp>
      <p:sp>
        <p:nvSpPr>
          <p:cNvPr id="131" name="Google Shape;131;p3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Conceitos das interfaces WIMP (</a:t>
            </a:r>
            <a:r>
              <a:rPr i="1" lang="en-US"/>
              <a:t>Windows </a:t>
            </a:r>
            <a:r>
              <a:rPr lang="en-US"/>
              <a:t>– janelas; </a:t>
            </a:r>
            <a:r>
              <a:rPr i="1" lang="en-US"/>
              <a:t>Icons</a:t>
            </a:r>
            <a:r>
              <a:rPr lang="en-US"/>
              <a:t>; </a:t>
            </a:r>
            <a:r>
              <a:rPr i="1" lang="en-US"/>
              <a:t>Menus and Pointing devices </a:t>
            </a:r>
            <a:r>
              <a:rPr lang="en-US"/>
              <a:t>– dispositivos de apontamento)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Janela</a:t>
            </a:r>
            <a:r>
              <a:rPr lang="en-US"/>
              <a:t>: meio de compartilhar os recursos de exibição gráfica entre múltiplas aplicações simultaneamente;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Ícone</a:t>
            </a:r>
            <a:r>
              <a:rPr lang="en-US"/>
              <a:t>: imagem usada para representar um objeto (arquivo, pasta, aplicação, ou dispositivo) na interface;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b="1" lang="en-US"/>
              <a:t>Menu</a:t>
            </a:r>
            <a:r>
              <a:rPr lang="en-US"/>
              <a:t>: lista de opções entre as quais o usuário deve selecionar uma;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6459241" y="896627"/>
            <a:ext cx="2111546" cy="3526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4" name="Google Shape;394;p30"/>
          <p:cNvSpPr txBox="1"/>
          <p:nvPr>
            <p:ph type="title"/>
          </p:nvPr>
        </p:nvSpPr>
        <p:spPr>
          <a:xfrm>
            <a:off x="6307398" y="896625"/>
            <a:ext cx="3502200" cy="23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8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Profundidade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70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juda a  identificar  controles de UI - botão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0"/>
          <p:cNvSpPr txBox="1"/>
          <p:nvPr/>
        </p:nvSpPr>
        <p:spPr>
          <a:xfrm>
            <a:off x="6387909" y="3810000"/>
            <a:ext cx="2781600" cy="24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</a:rPr>
              <a:t>A</a:t>
            </a: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juda na  comunicação  das ideias por  trás do protótipo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851382" y="1351221"/>
            <a:ext cx="3889088" cy="579677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5382768" y="6629834"/>
            <a:ext cx="4675632" cy="10363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/>
          <p:nvPr/>
        </p:nvSpPr>
        <p:spPr>
          <a:xfrm>
            <a:off x="205829" y="1385244"/>
            <a:ext cx="6138300" cy="575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6446340" y="901330"/>
            <a:ext cx="1639924" cy="3511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4" name="Google Shape;404;p31"/>
          <p:cNvSpPr txBox="1"/>
          <p:nvPr>
            <p:ph type="title"/>
          </p:nvPr>
        </p:nvSpPr>
        <p:spPr>
          <a:xfrm>
            <a:off x="6431531" y="803625"/>
            <a:ext cx="36270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Anotações</a:t>
            </a:r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6344076" y="1507453"/>
            <a:ext cx="3409500" cy="5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925">
            <a:spAutoFit/>
          </a:bodyPr>
          <a:lstStyle/>
          <a:p>
            <a:pPr indent="0" lvl="0" marL="12700" marR="568325" rtl="0" algn="l">
              <a:lnSpc>
                <a:spcPct val="1081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</a:rPr>
              <a:t>I</a:t>
            </a: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dentificar  categorias de  conteúdo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8124"/>
              </a:lnSpc>
              <a:spcBef>
                <a:spcPts val="1485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</a:rPr>
              <a:t>D</a:t>
            </a:r>
            <a:r>
              <a:rPr lang="en-US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escrever algum  comportamento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2425" marR="10795" rtl="0" algn="l">
              <a:lnSpc>
                <a:spcPct val="107857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 que a interface  deve fazer  quando um  usuário interagir  com um certo  controle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1224092" y="648956"/>
            <a:ext cx="3679798" cy="3526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1" name="Google Shape;411;p32"/>
          <p:cNvSpPr txBox="1"/>
          <p:nvPr>
            <p:ph type="title"/>
          </p:nvPr>
        </p:nvSpPr>
        <p:spPr>
          <a:xfrm>
            <a:off x="1199251" y="786925"/>
            <a:ext cx="68115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 criar um protótipo</a:t>
            </a:r>
            <a:endParaRPr/>
          </a:p>
        </p:txBody>
      </p:sp>
      <p:sp>
        <p:nvSpPr>
          <p:cNvPr id="412" name="Google Shape;412;p32"/>
          <p:cNvSpPr txBox="1"/>
          <p:nvPr/>
        </p:nvSpPr>
        <p:spPr>
          <a:xfrm>
            <a:off x="1066800" y="1524000"/>
            <a:ext cx="7955466" cy="5902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4300">
            <a:spAutoFit/>
          </a:bodyPr>
          <a:lstStyle/>
          <a:p>
            <a:pPr indent="-3429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Crie um cenário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0" rtl="0" algn="l">
              <a:lnSpc>
                <a:spcPct val="100000"/>
              </a:lnSpc>
              <a:spcBef>
                <a:spcPts val="11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Identifique os elementos e tarefas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12800" marR="0" rtl="0" algn="l">
              <a:spcBef>
                <a:spcPts val="11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materiais físicos, básicos como cartulina, cartões, fita, marcadores, tesouras,  etc.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12800" marR="0" rtl="0" algn="l">
              <a:spcBef>
                <a:spcPts val="11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janela pode ser representada numa cartulina diferente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12800" marR="0" rtl="0" algn="l">
              <a:spcBef>
                <a:spcPts val="111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Criar várias janelas, menus, etc, para antecipar respostas dos usuários  Usar fotocópias (várias versões).</a:t>
            </a:r>
            <a:endParaRPr/>
          </a:p>
          <a:p>
            <a:pPr indent="-342900" lvl="0" marL="355600" marR="0" rtl="0" algn="just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Organize e agrupe áreas relacionadas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55600" marR="2035175" rtl="0" algn="just">
              <a:lnSpc>
                <a:spcPct val="151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Crie um fluxo consecutivo da sequência de interação  Inclua texto, questões ou comentários se necessário  Faça iterações para incluir alterações, se as houver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Protótipos de papel</a:t>
            </a:r>
            <a:endParaRPr/>
          </a:p>
        </p:txBody>
      </p:sp>
      <p:sp>
        <p:nvSpPr>
          <p:cNvPr id="418" name="Google Shape;418;p33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Ver vídeo: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https://www.youtube.com/watch?v=zBvG34eEyG8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https://www.youtube.com/watch?v=hB9bt_dmlBQ</a:t>
            </a:r>
            <a:endParaRPr/>
          </a:p>
        </p:txBody>
      </p:sp>
      <p:pic>
        <p:nvPicPr>
          <p:cNvPr id="419" name="Google Shape;41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4419600"/>
            <a:ext cx="5534025" cy="250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8700" y="4419600"/>
            <a:ext cx="52006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ctrTitle"/>
          </p:nvPr>
        </p:nvSpPr>
        <p:spPr>
          <a:xfrm>
            <a:off x="502920" y="2722139"/>
            <a:ext cx="9304020" cy="1666028"/>
          </a:xfrm>
          <a:prstGeom prst="rect">
            <a:avLst/>
          </a:prstGeom>
          <a:noFill/>
          <a:ln>
            <a:noFill/>
          </a:ln>
        </p:spPr>
        <p:txBody>
          <a:bodyPr anchorCtr="0" anchor="b" bIns="50925" lIns="101850" spcFirstLastPara="1" rIns="101850" wrap="square" tIns="5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</a:t>
            </a:r>
            <a:endParaRPr/>
          </a:p>
        </p:txBody>
      </p:sp>
      <p:sp>
        <p:nvSpPr>
          <p:cNvPr id="426" name="Google Shape;426;p34"/>
          <p:cNvSpPr txBox="1"/>
          <p:nvPr>
            <p:ph idx="1" type="subTitle"/>
          </p:nvPr>
        </p:nvSpPr>
        <p:spPr>
          <a:xfrm>
            <a:off x="502920" y="4419930"/>
            <a:ext cx="5448300" cy="1986280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0" lvl="0" marL="71302" rtl="0" algn="ctr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Prototipação</a:t>
            </a:r>
            <a:endParaRPr/>
          </a:p>
        </p:txBody>
      </p:sp>
      <p:pic>
        <p:nvPicPr>
          <p:cNvPr id="427" name="Google Shape;42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188" y="5257800"/>
            <a:ext cx="4873508" cy="12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página do Balsamiq.com - Cloud</a:t>
            </a:r>
            <a:endParaRPr/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180017"/>
            <a:ext cx="7973850" cy="4712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2663923" y="6707777"/>
            <a:ext cx="16193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project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6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Funcionalidades</a:t>
            </a:r>
            <a:endParaRPr/>
          </a:p>
        </p:txBody>
      </p:sp>
      <p:sp>
        <p:nvSpPr>
          <p:cNvPr id="440" name="Google Shape;440;p36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Criar um projeto: +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Dados da minha conta: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Compartilhar com outros colaboradores que tenham contas Balsamiq: </a:t>
            </a:r>
            <a:endParaRPr/>
          </a:p>
        </p:txBody>
      </p:sp>
      <p:pic>
        <p:nvPicPr>
          <p:cNvPr id="441" name="Google Shape;4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863645"/>
            <a:ext cx="4400550" cy="218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36"/>
          <p:cNvCxnSpPr/>
          <p:nvPr/>
        </p:nvCxnSpPr>
        <p:spPr>
          <a:xfrm flipH="1">
            <a:off x="1247775" y="2209800"/>
            <a:ext cx="2362200" cy="990600"/>
          </a:xfrm>
          <a:prstGeom prst="straightConnector1">
            <a:avLst/>
          </a:prstGeom>
          <a:noFill/>
          <a:ln cap="flat" cmpd="thickThin" w="4127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43" name="Google Shape;4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6128" y="2895600"/>
            <a:ext cx="5341943" cy="218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36"/>
          <p:cNvCxnSpPr/>
          <p:nvPr/>
        </p:nvCxnSpPr>
        <p:spPr>
          <a:xfrm flipH="1" rot="10800000">
            <a:off x="5010150" y="3200400"/>
            <a:ext cx="5048250" cy="2514602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45" name="Google Shape;445;p36"/>
          <p:cNvCxnSpPr/>
          <p:nvPr/>
        </p:nvCxnSpPr>
        <p:spPr>
          <a:xfrm flipH="1" rot="10800000">
            <a:off x="6934200" y="3200400"/>
            <a:ext cx="2514600" cy="281940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46" name="Google Shape;44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718062"/>
            <a:ext cx="846012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>
            <p:ph type="title"/>
          </p:nvPr>
        </p:nvSpPr>
        <p:spPr>
          <a:xfrm>
            <a:off x="304800" y="838200"/>
            <a:ext cx="9220200" cy="121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Nomeado o projeto</a:t>
            </a:r>
            <a:endParaRPr/>
          </a:p>
        </p:txBody>
      </p:sp>
      <p:sp>
        <p:nvSpPr>
          <p:cNvPr id="452" name="Google Shape;452;p37"/>
          <p:cNvSpPr txBox="1"/>
          <p:nvPr>
            <p:ph idx="3" type="body"/>
          </p:nvPr>
        </p:nvSpPr>
        <p:spPr>
          <a:xfrm>
            <a:off x="419101" y="2514600"/>
            <a:ext cx="4445813" cy="4959415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514350" lvl="0" marL="636381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en-US"/>
              <a:t>Ele trabalha com a ideia de ppt: telas e navegação entre elas.</a:t>
            </a:r>
            <a:endParaRPr/>
          </a:p>
          <a:p>
            <a:pPr indent="-374650" lvl="0" marL="636381" rtl="0" algn="l">
              <a:spcBef>
                <a:spcPts val="334"/>
              </a:spcBef>
              <a:spcAft>
                <a:spcPts val="0"/>
              </a:spcAft>
              <a:buSzPts val="2200"/>
              <a:buFont typeface="Trebuchet MS"/>
              <a:buNone/>
            </a:pPr>
            <a:r>
              <a:t/>
            </a:r>
            <a:endParaRPr/>
          </a:p>
          <a:p>
            <a:pPr indent="0" lvl="0" marL="122031" rtl="0" algn="l">
              <a:spcBef>
                <a:spcPts val="334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 txBox="1"/>
          <p:nvPr>
            <p:ph idx="4" type="body"/>
          </p:nvPr>
        </p:nvSpPr>
        <p:spPr>
          <a:xfrm>
            <a:off x="5190137" y="2514600"/>
            <a:ext cx="4445953" cy="4959415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514350" lvl="0" marL="636381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AutoNum type="arabicPeriod"/>
            </a:pPr>
            <a:r>
              <a:rPr lang="en-US"/>
              <a:t>Anotação sobre  coisas do projeto</a:t>
            </a:r>
            <a:endParaRPr/>
          </a:p>
          <a:p>
            <a:pPr indent="-145043" lvl="0" marL="406774" rtl="0" algn="l">
              <a:spcBef>
                <a:spcPts val="334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3914775"/>
            <a:ext cx="3209925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 txBox="1"/>
          <p:nvPr/>
        </p:nvSpPr>
        <p:spPr>
          <a:xfrm>
            <a:off x="3537450" y="6172200"/>
            <a:ext cx="24368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Botão direito d mouse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3505200"/>
            <a:ext cx="305752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5129212"/>
            <a:ext cx="2952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/>
          <p:nvPr>
            <p:ph type="title"/>
          </p:nvPr>
        </p:nvSpPr>
        <p:spPr>
          <a:xfrm>
            <a:off x="205432" y="45720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Informações </a:t>
            </a:r>
            <a:br>
              <a:rPr lang="en-US"/>
            </a:br>
            <a:r>
              <a:rPr lang="en-US"/>
              <a:t>do projeto</a:t>
            </a:r>
            <a:endParaRPr/>
          </a:p>
        </p:txBody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Poder variar entre Sketch (à mão) ou wireframe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  <p:pic>
        <p:nvPicPr>
          <p:cNvPr id="464" name="Google Shape;4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2590800"/>
            <a:ext cx="1724025" cy="54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38"/>
          <p:cNvCxnSpPr/>
          <p:nvPr/>
        </p:nvCxnSpPr>
        <p:spPr>
          <a:xfrm rot="10800000">
            <a:off x="1905000" y="3133726"/>
            <a:ext cx="0" cy="300036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66" name="Google Shape;46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42" y="3465717"/>
            <a:ext cx="84772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025" y="381000"/>
            <a:ext cx="4524375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38"/>
          <p:cNvCxnSpPr/>
          <p:nvPr/>
        </p:nvCxnSpPr>
        <p:spPr>
          <a:xfrm flipH="1">
            <a:off x="4800600" y="2590800"/>
            <a:ext cx="76200" cy="22098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9" name="Google Shape;469;p38"/>
          <p:cNvCxnSpPr/>
          <p:nvPr/>
        </p:nvCxnSpPr>
        <p:spPr>
          <a:xfrm rot="10800000">
            <a:off x="8001000" y="1524000"/>
            <a:ext cx="0" cy="4572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Elementos de interfaces</a:t>
            </a:r>
            <a:endParaRPr/>
          </a:p>
        </p:txBody>
      </p:sp>
      <p:sp>
        <p:nvSpPr>
          <p:cNvPr id="475" name="Google Shape;475;p39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Iniciar com os containers e depois com os elementos menores.</a:t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200400"/>
            <a:ext cx="7589838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Diretrizes de design de interfaces </a:t>
            </a:r>
            <a:endParaRPr/>
          </a:p>
        </p:txBody>
      </p:sp>
      <p:sp>
        <p:nvSpPr>
          <p:cNvPr id="137" name="Google Shape;137;p4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Organização próxima de ícones, opções e botões por identificação semântica.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 u="sng"/>
              <a:t>Exemplos: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ícones “Cortar”, “Copiar” e “Colar” 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opções de menu das mesmas ações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botões “Cancelar” “Salvar” (ambas ações disponíveis numa interação de entrada de dados)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Preview</a:t>
            </a:r>
            <a:endParaRPr/>
          </a:p>
        </p:txBody>
      </p:sp>
      <p:sp>
        <p:nvSpPr>
          <p:cNvPr id="483" name="Google Shape;483;p40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Clicar em:                canto direito da tela.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049" y="2999914"/>
            <a:ext cx="8488561" cy="4772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630" y="1828800"/>
            <a:ext cx="1333500" cy="87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Usando o inspector</a:t>
            </a:r>
            <a:endParaRPr/>
          </a:p>
        </p:txBody>
      </p:sp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Para mudar o tamanho</a:t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161" y="2514600"/>
            <a:ext cx="3600450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4589668"/>
            <a:ext cx="31908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Colocando logo,menu... </a:t>
            </a:r>
            <a:endParaRPr/>
          </a:p>
        </p:txBody>
      </p:sp>
      <p:sp>
        <p:nvSpPr>
          <p:cNvPr id="499" name="Google Shape;499;p42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Adicionar um retangulo.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Adicionar o icone da empresa com Big-&gt;image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No inspector clicar em +</a:t>
            </a:r>
            <a:endParaRPr/>
          </a:p>
          <a:p>
            <a:pPr indent="0" lvl="0" marL="122031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rPr lang="en-US"/>
              <a:t>e adicionar a figura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Incluir o menu: common-&gt;menu bar</a:t>
            </a:r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3352800"/>
            <a:ext cx="3429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3663" y="2971800"/>
            <a:ext cx="282892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6669650"/>
            <a:ext cx="671512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2"/>
          <p:cNvSpPr/>
          <p:nvPr/>
        </p:nvSpPr>
        <p:spPr>
          <a:xfrm>
            <a:off x="6443663" y="6887497"/>
            <a:ext cx="1152525" cy="830826"/>
          </a:xfrm>
          <a:prstGeom prst="ellipse">
            <a:avLst/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Colocando Menu</a:t>
            </a:r>
            <a:endParaRPr/>
          </a:p>
        </p:txBody>
      </p:sp>
      <p:sp>
        <p:nvSpPr>
          <p:cNvPr id="509" name="Google Shape;509;p43"/>
          <p:cNvSpPr txBox="1"/>
          <p:nvPr>
            <p:ph idx="1" type="body"/>
          </p:nvPr>
        </p:nvSpPr>
        <p:spPr>
          <a:xfrm>
            <a:off x="19050" y="1948113"/>
            <a:ext cx="7276394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Mudar (com dois clicks..) </a:t>
            </a:r>
            <a:endParaRPr/>
          </a:p>
          <a:p>
            <a:pPr indent="0" lvl="0" marL="122031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rPr lang="en-US"/>
              <a:t>   o que aparece no menu.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Editar com: Inicio, Quem Somos, Serviços,Contato.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Adicionar mais um retangulo que terá a galeria de fotos: Media-&gt;cover flow</a:t>
            </a:r>
            <a:endParaRPr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563" y="4953000"/>
            <a:ext cx="5510213" cy="254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1150" y="1600200"/>
            <a:ext cx="45148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Prox modulo: história da Empresa: Colocando Info e Vídeos</a:t>
            </a:r>
            <a:endParaRPr/>
          </a:p>
        </p:txBody>
      </p:sp>
      <p:sp>
        <p:nvSpPr>
          <p:cNvPr id="517" name="Google Shape;517;p44"/>
          <p:cNvSpPr txBox="1"/>
          <p:nvPr>
            <p:ph idx="1" type="body"/>
          </p:nvPr>
        </p:nvSpPr>
        <p:spPr>
          <a:xfrm>
            <a:off x="152400" y="1899921"/>
            <a:ext cx="990600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Depois da galeria adicionar um conteiner-&gt;field set.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Depois vou Text-&gt;block text indicando que terá informações  sobre a empresa.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E video coorporativo Media-&gt;video player</a:t>
            </a:r>
            <a:endParaRPr/>
          </a:p>
        </p:txBody>
      </p:sp>
      <p:pic>
        <p:nvPicPr>
          <p:cNvPr id="518" name="Google Shape;5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198" y="4114800"/>
            <a:ext cx="789622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488" y="6140860"/>
            <a:ext cx="7591425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5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Prox Modulo: Produtos</a:t>
            </a:r>
            <a:endParaRPr/>
          </a:p>
        </p:txBody>
      </p:sp>
      <p:sp>
        <p:nvSpPr>
          <p:cNvPr id="525" name="Google Shape;525;p45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Layout-&gt;Field Set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Colocar  titulo: Text-&gt; Title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Adicionar icon-&gt; angle-left e angle_rigth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E as figuras (posso copiar control-c, control -v)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Simular a info. passando o mouse All-&gt;tooltip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  <p:pic>
        <p:nvPicPr>
          <p:cNvPr id="526" name="Google Shape;5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00512"/>
            <a:ext cx="699135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4129087"/>
            <a:ext cx="68961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6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Prox Modulo: Serviços</a:t>
            </a:r>
            <a:endParaRPr/>
          </a:p>
        </p:txBody>
      </p:sp>
      <p:sp>
        <p:nvSpPr>
          <p:cNvPr id="533" name="Google Shape;533;p46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Layout-&gt;Field Set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Icon -&gt; Briefcase e text-&gt; block of text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Icon-&gt;calendar e text -&gt; block of text </a:t>
            </a:r>
            <a:endParaRPr/>
          </a:p>
        </p:txBody>
      </p:sp>
      <p:pic>
        <p:nvPicPr>
          <p:cNvPr id="534" name="Google Shape;53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8432" y="3886200"/>
            <a:ext cx="75723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Exercício</a:t>
            </a:r>
            <a:endParaRPr/>
          </a:p>
        </p:txBody>
      </p:sp>
      <p:sp>
        <p:nvSpPr>
          <p:cNvPr id="540" name="Google Shape;540;p47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0" lvl="0" marL="406774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Seguindo cenário descrito.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Tela principal</a:t>
            </a:r>
            <a:endParaRPr/>
          </a:p>
        </p:txBody>
      </p:sp>
      <p:pic>
        <p:nvPicPr>
          <p:cNvPr id="546" name="Google Shape;546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057400"/>
            <a:ext cx="6076950" cy="539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Transferência</a:t>
            </a:r>
            <a:endParaRPr/>
          </a:p>
        </p:txBody>
      </p:sp>
      <p:pic>
        <p:nvPicPr>
          <p:cNvPr id="552" name="Google Shape;552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84" y="2438400"/>
            <a:ext cx="9644212" cy="4785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4900" y="2952750"/>
            <a:ext cx="51435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Diretrizes de design de interfaces </a:t>
            </a:r>
            <a:endParaRPr/>
          </a:p>
        </p:txBody>
      </p:sp>
      <p:sp>
        <p:nvSpPr>
          <p:cNvPr id="143" name="Google Shape;143;p5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Organização próxima de ícones, opções e botões por identificação semântica.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 u="sng"/>
              <a:t>Exemplos: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ícones “Cortar”, “Copiar” e “Colar” 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opções de menu das mesmas ações</a:t>
            </a:r>
            <a:endParaRPr/>
          </a:p>
          <a:p>
            <a:pPr indent="-274131" lvl="1" marL="732194" rtl="0" algn="l">
              <a:spcBef>
                <a:spcPts val="334"/>
              </a:spcBef>
              <a:spcAft>
                <a:spcPts val="0"/>
              </a:spcAft>
              <a:buSzPts val="2900"/>
              <a:buChar char="▫"/>
            </a:pPr>
            <a:r>
              <a:rPr lang="en-US"/>
              <a:t>botões “Cancelar” “Salvar” (ambas ações disponíveis numa interação de entrada de dados)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Organização de arquivos por similaridade</a:t>
            </a:r>
            <a:endParaRPr/>
          </a:p>
        </p:txBody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Exemplo: por ordem alfabética. Isto porque temos o pressuposto de o nome ser significativo para o usuário</a:t>
            </a:r>
            <a:endParaRPr/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4038600"/>
            <a:ext cx="5029200" cy="1979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Continuidade e do Enquadramento </a:t>
            </a:r>
            <a:endParaRPr/>
          </a:p>
        </p:txBody>
      </p:sp>
      <p:sp>
        <p:nvSpPr>
          <p:cNvPr id="156" name="Google Shape;156;p7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 u="sng"/>
              <a:t>Exemplos: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As barras de rolagem horizontal e vertical tem por função delimitar um conteúdo único.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 partir da sua posição no enquadramento, é possível inferir que parte do conteúdo está sendo visto e que percentual está escondido.</a:t>
            </a:r>
            <a:endParaRPr/>
          </a:p>
          <a:p>
            <a:pPr indent="-87893" lvl="0" marL="406774" rtl="0" algn="l">
              <a:spcBef>
                <a:spcPts val="334"/>
              </a:spcBef>
              <a:spcAft>
                <a:spcPts val="0"/>
              </a:spcAft>
              <a:buSzPts val="3100"/>
              <a:buNone/>
            </a:pPr>
            <a:r>
              <a:t/>
            </a:r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5067300"/>
            <a:ext cx="27622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/>
          <p:nvPr>
            <p:ph type="title"/>
          </p:nvPr>
        </p:nvSpPr>
        <p:spPr>
          <a:xfrm>
            <a:off x="502920" y="518160"/>
            <a:ext cx="9052560" cy="1209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Composição de conjuntos de opções de menu </a:t>
            </a:r>
            <a:endParaRPr/>
          </a:p>
        </p:txBody>
      </p:sp>
      <p:sp>
        <p:nvSpPr>
          <p:cNvPr id="163" name="Google Shape;163;p8"/>
          <p:cNvSpPr txBox="1"/>
          <p:nvPr>
            <p:ph idx="1" type="body"/>
          </p:nvPr>
        </p:nvSpPr>
        <p:spPr>
          <a:xfrm>
            <a:off x="502920" y="1899921"/>
            <a:ext cx="9052560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Foi provado que a memória de curto prazo tem </a:t>
            </a:r>
            <a:r>
              <a:rPr lang="en-US">
                <a:solidFill>
                  <a:srgbClr val="980000"/>
                </a:solidFill>
              </a:rPr>
              <a:t>“um número mágico” (</a:t>
            </a:r>
            <a:r>
              <a:rPr b="1" lang="en-US">
                <a:solidFill>
                  <a:srgbClr val="980000"/>
                </a:solidFill>
              </a:rPr>
              <a:t>7+-2</a:t>
            </a:r>
            <a:r>
              <a:rPr lang="en-US">
                <a:solidFill>
                  <a:srgbClr val="980000"/>
                </a:solidFill>
              </a:rPr>
              <a:t>) </a:t>
            </a:r>
            <a:r>
              <a:rPr lang="en-US"/>
              <a:t>de elementos que consegue manter ativos.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Assim, no design de menus, entre outros, devemos buscar nos aproximar desse número ao oferecer opções.</a:t>
            </a:r>
            <a:endParaRPr/>
          </a:p>
          <a:p>
            <a:pPr indent="-284743" lvl="0" marL="406774" rtl="0" algn="l">
              <a:spcBef>
                <a:spcPts val="334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Ressalva: Este número deve servir de referência no processo de design, mas decisões que o desrespeitem podem ser justificadas.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/>
          <p:nvPr>
            <p:ph type="title"/>
          </p:nvPr>
        </p:nvSpPr>
        <p:spPr>
          <a:xfrm>
            <a:off x="502920" y="518160"/>
            <a:ext cx="955548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925" lIns="101850" spcFirstLastPara="1" rIns="101850" wrap="square" tIns="5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Categorização, agrupamento e abertura de unidades de informação</a:t>
            </a:r>
            <a:endParaRPr/>
          </a:p>
        </p:txBody>
      </p:sp>
      <p:sp>
        <p:nvSpPr>
          <p:cNvPr id="169" name="Google Shape;169;p9"/>
          <p:cNvSpPr txBox="1"/>
          <p:nvPr>
            <p:ph idx="1" type="body"/>
          </p:nvPr>
        </p:nvSpPr>
        <p:spPr>
          <a:xfrm>
            <a:off x="502920" y="1899921"/>
            <a:ext cx="5978843" cy="5551221"/>
          </a:xfrm>
          <a:prstGeom prst="rect">
            <a:avLst/>
          </a:prstGeom>
          <a:noFill/>
          <a:ln>
            <a:noFill/>
          </a:ln>
        </p:spPr>
        <p:txBody>
          <a:bodyPr anchorCtr="0" anchor="t" bIns="50925" lIns="101850" spcFirstLastPara="1" rIns="101850" wrap="square" tIns="50925">
            <a:noAutofit/>
          </a:bodyPr>
          <a:lstStyle/>
          <a:p>
            <a:pPr indent="-284743" lvl="0" marL="406774" rtl="0" algn="l">
              <a:spcBef>
                <a:spcPts val="0"/>
              </a:spcBef>
              <a:spcAft>
                <a:spcPts val="0"/>
              </a:spcAft>
              <a:buSzPts val="3100"/>
              <a:buChar char="•"/>
            </a:pPr>
            <a:r>
              <a:rPr lang="en-US"/>
              <a:t>Por meio do símbolo “►”, indicamos que a opção tem desdobramentos, em interação dinâmica</a:t>
            </a: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1981200"/>
            <a:ext cx="27527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bano">
  <a:themeElements>
    <a:clrScheme name="Urban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2019-10-03T20:32:11Z</dcterms:created>
  <dc:creator>abraposo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2018-04-02T00:00:00Z</vt:filetime>
  </property>
  <property fmtid="{D5CDD505-2E9C-101B-9397-08002B2CF9AE}" pid="3" name="LastSaved">
    <vt:filetime>2019-10-03T00:00:00Z</vt:filetime>
  </property>
</Properties>
</file>